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83" r:id="rId5"/>
    <p:sldId id="299" r:id="rId6"/>
    <p:sldId id="317" r:id="rId7"/>
    <p:sldId id="318" r:id="rId8"/>
    <p:sldId id="319" r:id="rId9"/>
    <p:sldId id="320" r:id="rId10"/>
    <p:sldId id="326" r:id="rId11"/>
    <p:sldId id="321" r:id="rId12"/>
    <p:sldId id="324" r:id="rId13"/>
    <p:sldId id="340" r:id="rId14"/>
    <p:sldId id="325" r:id="rId15"/>
    <p:sldId id="327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</p:sldIdLst>
  <p:sldSz cx="12192000" cy="6858000"/>
  <p:notesSz cx="6858000" cy="9144000"/>
  <p:defaultTextStyle>
    <a:defPPr rtl="0">
      <a:defRPr lang="ru-MO"/>
    </a:defPPr>
    <a:lvl1pPr marL="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3A2F"/>
    <a:srgbClr val="474134"/>
    <a:srgbClr val="554D3D"/>
    <a:srgbClr val="595515"/>
    <a:srgbClr val="5A532C"/>
    <a:srgbClr val="5B542C"/>
    <a:srgbClr val="59522B"/>
    <a:srgbClr val="5D562D"/>
    <a:srgbClr val="655D31"/>
    <a:srgbClr val="6B6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92" autoAdjust="0"/>
  </p:normalViewPr>
  <p:slideViewPr>
    <p:cSldViewPr snapToGrid="0" showGuides="1">
      <p:cViewPr varScale="1">
        <p:scale>
          <a:sx n="75" d="100"/>
          <a:sy n="75" d="100"/>
        </p:scale>
        <p:origin x="324" y="40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-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764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Ольга Максимова" userId="b5b5a1171c1f1a76" providerId="LiveId" clId="{FEA6BF45-E337-43E6-95EA-558EB671C7DF}"/>
    <pc:docChg chg="undo custSel addSld delSld modSld">
      <pc:chgData name="Ольга Максимова" userId="b5b5a1171c1f1a76" providerId="LiveId" clId="{FEA6BF45-E337-43E6-95EA-558EB671C7DF}" dt="2023-10-30T15:02:11.529" v="5392" actId="20577"/>
      <pc:docMkLst>
        <pc:docMk/>
      </pc:docMkLst>
      <pc:sldChg chg="addSp delSp modSp del mod">
        <pc:chgData name="Ольга Максимова" userId="b5b5a1171c1f1a76" providerId="LiveId" clId="{FEA6BF45-E337-43E6-95EA-558EB671C7DF}" dt="2023-10-16T09:14:37.525" v="4961" actId="2696"/>
        <pc:sldMkLst>
          <pc:docMk/>
          <pc:sldMk cId="1479628283" sldId="283"/>
        </pc:sldMkLst>
        <pc:spChg chg="mod">
          <ac:chgData name="Ольга Максимова" userId="b5b5a1171c1f1a76" providerId="LiveId" clId="{FEA6BF45-E337-43E6-95EA-558EB671C7DF}" dt="2023-10-16T06:19:40.921" v="397" actId="255"/>
          <ac:spMkLst>
            <pc:docMk/>
            <pc:sldMk cId="1479628283" sldId="283"/>
            <ac:spMk id="3" creationId="{47B1341B-74CE-99E1-8A79-DB717AB6EAEF}"/>
          </ac:spMkLst>
        </pc:spChg>
        <pc:spChg chg="mod">
          <ac:chgData name="Ольга Максимова" userId="b5b5a1171c1f1a76" providerId="LiveId" clId="{FEA6BF45-E337-43E6-95EA-558EB671C7DF}" dt="2023-10-16T06:08:09.045" v="65" actId="26606"/>
          <ac:spMkLst>
            <pc:docMk/>
            <pc:sldMk cId="1479628283" sldId="283"/>
            <ac:spMk id="4" creationId="{D1867331-230D-9C0A-257F-D767A3E56A5E}"/>
          </ac:spMkLst>
        </pc:spChg>
        <pc:spChg chg="add del mod">
          <ac:chgData name="Ольга Максимова" userId="b5b5a1171c1f1a76" providerId="LiveId" clId="{FEA6BF45-E337-43E6-95EA-558EB671C7DF}" dt="2023-10-16T06:08:02.776" v="64" actId="22"/>
          <ac:spMkLst>
            <pc:docMk/>
            <pc:sldMk cId="1479628283" sldId="283"/>
            <ac:spMk id="5" creationId="{E7252632-C7CD-D2D5-1D77-556E3463695A}"/>
          </ac:spMkLst>
        </pc:spChg>
        <pc:picChg chg="add mod ord">
          <ac:chgData name="Ольга Максимова" userId="b5b5a1171c1f1a76" providerId="LiveId" clId="{FEA6BF45-E337-43E6-95EA-558EB671C7DF}" dt="2023-10-16T06:08:09.045" v="65" actId="26606"/>
          <ac:picMkLst>
            <pc:docMk/>
            <pc:sldMk cId="1479628283" sldId="283"/>
            <ac:picMk id="7" creationId="{DCE495EB-C596-CC68-4CF0-5A6F33F7B871}"/>
          </ac:picMkLst>
        </pc:picChg>
        <pc:picChg chg="del">
          <ac:chgData name="Ольга Максимова" userId="b5b5a1171c1f1a76" providerId="LiveId" clId="{FEA6BF45-E337-43E6-95EA-558EB671C7DF}" dt="2023-10-16T06:07:59.227" v="63" actId="478"/>
          <ac:picMkLst>
            <pc:docMk/>
            <pc:sldMk cId="1479628283" sldId="283"/>
            <ac:picMk id="16" creationId="{BB7A1EC1-8AFB-F248-CF1C-60825220B287}"/>
          </ac:picMkLst>
        </pc:picChg>
      </pc:sldChg>
      <pc:sldChg chg="add">
        <pc:chgData name="Ольга Максимова" userId="b5b5a1171c1f1a76" providerId="LiveId" clId="{FEA6BF45-E337-43E6-95EA-558EB671C7DF}" dt="2023-10-16T09:14:45.379" v="4963"/>
        <pc:sldMkLst>
          <pc:docMk/>
          <pc:sldMk cId="2261882803" sldId="283"/>
        </pc:sldMkLst>
      </pc:sldChg>
      <pc:sldChg chg="modSp del mod">
        <pc:chgData name="Ольга Максимова" userId="b5b5a1171c1f1a76" providerId="LiveId" clId="{FEA6BF45-E337-43E6-95EA-558EB671C7DF}" dt="2023-10-30T10:39:45.598" v="5360" actId="47"/>
        <pc:sldMkLst>
          <pc:docMk/>
          <pc:sldMk cId="3168852605" sldId="285"/>
        </pc:sldMkLst>
        <pc:spChg chg="mod">
          <ac:chgData name="Ольга Максимова" userId="b5b5a1171c1f1a76" providerId="LiveId" clId="{FEA6BF45-E337-43E6-95EA-558EB671C7DF}" dt="2023-10-16T07:39:54.924" v="3356" actId="6549"/>
          <ac:spMkLst>
            <pc:docMk/>
            <pc:sldMk cId="3168852605" sldId="285"/>
            <ac:spMk id="4" creationId="{E752DFB8-B7A2-DE8A-3E38-FC3170612720}"/>
          </ac:spMkLst>
        </pc:spChg>
        <pc:spChg chg="mod">
          <ac:chgData name="Ольга Максимова" userId="b5b5a1171c1f1a76" providerId="LiveId" clId="{FEA6BF45-E337-43E6-95EA-558EB671C7DF}" dt="2023-10-16T07:39:47.886" v="3354" actId="6549"/>
          <ac:spMkLst>
            <pc:docMk/>
            <pc:sldMk cId="3168852605" sldId="285"/>
            <ac:spMk id="16" creationId="{0532D1B6-756E-CF44-83BE-D2BC769E2AC5}"/>
          </ac:spMkLst>
        </pc:spChg>
        <pc:spChg chg="mod">
          <ac:chgData name="Ольга Максимова" userId="b5b5a1171c1f1a76" providerId="LiveId" clId="{FEA6BF45-E337-43E6-95EA-558EB671C7DF}" dt="2023-10-16T07:39:51.913" v="3355" actId="6549"/>
          <ac:spMkLst>
            <pc:docMk/>
            <pc:sldMk cId="3168852605" sldId="285"/>
            <ac:spMk id="18" creationId="{F0A7C1FC-2F0B-11A7-3D1B-593FC8FB856B}"/>
          </ac:spMkLst>
        </pc:spChg>
      </pc:sldChg>
      <pc:sldChg chg="del">
        <pc:chgData name="Ольга Максимова" userId="b5b5a1171c1f1a76" providerId="LiveId" clId="{FEA6BF45-E337-43E6-95EA-558EB671C7DF}" dt="2023-10-30T10:39:45.598" v="5360" actId="47"/>
        <pc:sldMkLst>
          <pc:docMk/>
          <pc:sldMk cId="4262292192" sldId="286"/>
        </pc:sldMkLst>
      </pc:sldChg>
      <pc:sldChg chg="del">
        <pc:chgData name="Ольга Максимова" userId="b5b5a1171c1f1a76" providerId="LiveId" clId="{FEA6BF45-E337-43E6-95EA-558EB671C7DF}" dt="2023-10-30T10:39:45.598" v="5360" actId="47"/>
        <pc:sldMkLst>
          <pc:docMk/>
          <pc:sldMk cId="481054831" sldId="287"/>
        </pc:sldMkLst>
      </pc:sldChg>
      <pc:sldChg chg="del">
        <pc:chgData name="Ольга Максимова" userId="b5b5a1171c1f1a76" providerId="LiveId" clId="{FEA6BF45-E337-43E6-95EA-558EB671C7DF}" dt="2023-10-30T10:39:45.598" v="5360" actId="47"/>
        <pc:sldMkLst>
          <pc:docMk/>
          <pc:sldMk cId="1625759874" sldId="288"/>
        </pc:sldMkLst>
      </pc:sldChg>
      <pc:sldChg chg="del">
        <pc:chgData name="Ольга Максимова" userId="b5b5a1171c1f1a76" providerId="LiveId" clId="{FEA6BF45-E337-43E6-95EA-558EB671C7DF}" dt="2023-10-30T10:39:45.598" v="5360" actId="47"/>
        <pc:sldMkLst>
          <pc:docMk/>
          <pc:sldMk cId="3553386845" sldId="289"/>
        </pc:sldMkLst>
      </pc:sldChg>
      <pc:sldChg chg="del">
        <pc:chgData name="Ольга Максимова" userId="b5b5a1171c1f1a76" providerId="LiveId" clId="{FEA6BF45-E337-43E6-95EA-558EB671C7DF}" dt="2023-10-30T10:39:45.598" v="5360" actId="47"/>
        <pc:sldMkLst>
          <pc:docMk/>
          <pc:sldMk cId="1774859872" sldId="290"/>
        </pc:sldMkLst>
      </pc:sldChg>
      <pc:sldChg chg="del">
        <pc:chgData name="Ольга Максимова" userId="b5b5a1171c1f1a76" providerId="LiveId" clId="{FEA6BF45-E337-43E6-95EA-558EB671C7DF}" dt="2023-10-30T10:39:45.598" v="5360" actId="47"/>
        <pc:sldMkLst>
          <pc:docMk/>
          <pc:sldMk cId="565802569" sldId="291"/>
        </pc:sldMkLst>
      </pc:sldChg>
      <pc:sldChg chg="del">
        <pc:chgData name="Ольга Максимова" userId="b5b5a1171c1f1a76" providerId="LiveId" clId="{FEA6BF45-E337-43E6-95EA-558EB671C7DF}" dt="2023-10-30T10:39:45.598" v="5360" actId="47"/>
        <pc:sldMkLst>
          <pc:docMk/>
          <pc:sldMk cId="425413424" sldId="292"/>
        </pc:sldMkLst>
      </pc:sldChg>
      <pc:sldChg chg="del">
        <pc:chgData name="Ольга Максимова" userId="b5b5a1171c1f1a76" providerId="LiveId" clId="{FEA6BF45-E337-43E6-95EA-558EB671C7DF}" dt="2023-10-30T10:39:45.598" v="5360" actId="47"/>
        <pc:sldMkLst>
          <pc:docMk/>
          <pc:sldMk cId="1699596032" sldId="293"/>
        </pc:sldMkLst>
      </pc:sldChg>
      <pc:sldChg chg="del">
        <pc:chgData name="Ольга Максимова" userId="b5b5a1171c1f1a76" providerId="LiveId" clId="{FEA6BF45-E337-43E6-95EA-558EB671C7DF}" dt="2023-10-30T10:39:45.598" v="5360" actId="47"/>
        <pc:sldMkLst>
          <pc:docMk/>
          <pc:sldMk cId="2146925108" sldId="294"/>
        </pc:sldMkLst>
      </pc:sldChg>
      <pc:sldChg chg="del">
        <pc:chgData name="Ольга Максимова" userId="b5b5a1171c1f1a76" providerId="LiveId" clId="{FEA6BF45-E337-43E6-95EA-558EB671C7DF}" dt="2023-10-30T10:39:45.598" v="5360" actId="47"/>
        <pc:sldMkLst>
          <pc:docMk/>
          <pc:sldMk cId="836935325" sldId="295"/>
        </pc:sldMkLst>
      </pc:sldChg>
      <pc:sldChg chg="del">
        <pc:chgData name="Ольга Максимова" userId="b5b5a1171c1f1a76" providerId="LiveId" clId="{FEA6BF45-E337-43E6-95EA-558EB671C7DF}" dt="2023-10-30T10:39:45.598" v="5360" actId="47"/>
        <pc:sldMkLst>
          <pc:docMk/>
          <pc:sldMk cId="3569336530" sldId="297"/>
        </pc:sldMkLst>
      </pc:sldChg>
      <pc:sldChg chg="modSp mod">
        <pc:chgData name="Ольга Максимова" userId="b5b5a1171c1f1a76" providerId="LiveId" clId="{FEA6BF45-E337-43E6-95EA-558EB671C7DF}" dt="2023-10-30T15:02:11.529" v="5392" actId="20577"/>
        <pc:sldMkLst>
          <pc:docMk/>
          <pc:sldMk cId="3701214885" sldId="298"/>
        </pc:sldMkLst>
        <pc:spChg chg="mod">
          <ac:chgData name="Ольга Максимова" userId="b5b5a1171c1f1a76" providerId="LiveId" clId="{FEA6BF45-E337-43E6-95EA-558EB671C7DF}" dt="2023-10-16T09:09:51.767" v="4778" actId="20577"/>
          <ac:spMkLst>
            <pc:docMk/>
            <pc:sldMk cId="3701214885" sldId="298"/>
            <ac:spMk id="10" creationId="{DBBD9FBF-BDEA-E2A9-5AC0-F365EF1CA195}"/>
          </ac:spMkLst>
        </pc:spChg>
        <pc:graphicFrameChg chg="mod modGraphic">
          <ac:chgData name="Ольга Максимова" userId="b5b5a1171c1f1a76" providerId="LiveId" clId="{FEA6BF45-E337-43E6-95EA-558EB671C7DF}" dt="2023-10-30T15:02:11.529" v="5392" actId="20577"/>
          <ac:graphicFrameMkLst>
            <pc:docMk/>
            <pc:sldMk cId="3701214885" sldId="298"/>
            <ac:graphicFrameMk id="11" creationId="{0B69E8E6-9D16-D9E3-B5C1-6F6E6588BF6A}"/>
          </ac:graphicFrameMkLst>
        </pc:graphicFrameChg>
        <pc:picChg chg="mod">
          <ac:chgData name="Ольга Максимова" userId="b5b5a1171c1f1a76" providerId="LiveId" clId="{FEA6BF45-E337-43E6-95EA-558EB671C7DF}" dt="2023-10-16T06:16:42.394" v="338" actId="14100"/>
          <ac:picMkLst>
            <pc:docMk/>
            <pc:sldMk cId="3701214885" sldId="298"/>
            <ac:picMk id="8" creationId="{59291010-C8E0-D055-F5ED-3188BADD82FC}"/>
          </ac:picMkLst>
        </pc:picChg>
      </pc:sldChg>
      <pc:sldChg chg="addSp delSp modSp mod">
        <pc:chgData name="Ольга Максимова" userId="b5b5a1171c1f1a76" providerId="LiveId" clId="{FEA6BF45-E337-43E6-95EA-558EB671C7DF}" dt="2023-10-16T09:14:23.052" v="4960" actId="27636"/>
        <pc:sldMkLst>
          <pc:docMk/>
          <pc:sldMk cId="1477240332" sldId="299"/>
        </pc:sldMkLst>
        <pc:spChg chg="mod">
          <ac:chgData name="Ольга Максимова" userId="b5b5a1171c1f1a76" providerId="LiveId" clId="{FEA6BF45-E337-43E6-95EA-558EB671C7DF}" dt="2023-10-16T09:14:23.052" v="4960" actId="27636"/>
          <ac:spMkLst>
            <pc:docMk/>
            <pc:sldMk cId="1477240332" sldId="299"/>
            <ac:spMk id="3" creationId="{324A09B2-3FCD-81AA-3CD1-12CB9C73E2E6}"/>
          </ac:spMkLst>
        </pc:spChg>
        <pc:spChg chg="add del mod">
          <ac:chgData name="Ольга Максимова" userId="b5b5a1171c1f1a76" providerId="LiveId" clId="{FEA6BF45-E337-43E6-95EA-558EB671C7DF}" dt="2023-10-16T06:17:27.076" v="340"/>
          <ac:spMkLst>
            <pc:docMk/>
            <pc:sldMk cId="1477240332" sldId="299"/>
            <ac:spMk id="4" creationId="{9D0C30D8-BA28-927A-129D-E17ED3E34F95}"/>
          </ac:spMkLst>
        </pc:spChg>
        <pc:spChg chg="mod">
          <ac:chgData name="Ольга Максимова" userId="b5b5a1171c1f1a76" providerId="LiveId" clId="{FEA6BF45-E337-43E6-95EA-558EB671C7DF}" dt="2023-10-16T06:18:30.352" v="389" actId="20577"/>
          <ac:spMkLst>
            <pc:docMk/>
            <pc:sldMk cId="1477240332" sldId="299"/>
            <ac:spMk id="22" creationId="{B17DC7F6-D70D-7318-4051-5AA456674953}"/>
          </ac:spMkLst>
        </pc:spChg>
        <pc:picChg chg="add mod ord">
          <ac:chgData name="Ольга Максимова" userId="b5b5a1171c1f1a76" providerId="LiveId" clId="{FEA6BF45-E337-43E6-95EA-558EB671C7DF}" dt="2023-10-16T06:17:32.654" v="341" actId="26606"/>
          <ac:picMkLst>
            <pc:docMk/>
            <pc:sldMk cId="1477240332" sldId="299"/>
            <ac:picMk id="5" creationId="{8E2C0A94-EB81-9BDE-FB8A-9F42A3254C75}"/>
          </ac:picMkLst>
        </pc:picChg>
        <pc:picChg chg="del">
          <ac:chgData name="Ольга Максимова" userId="b5b5a1171c1f1a76" providerId="LiveId" clId="{FEA6BF45-E337-43E6-95EA-558EB671C7DF}" dt="2023-10-16T06:17:22.968" v="339" actId="478"/>
          <ac:picMkLst>
            <pc:docMk/>
            <pc:sldMk cId="1477240332" sldId="299"/>
            <ac:picMk id="12" creationId="{DA2F4FDE-65D0-A70E-257C-B9B7931CD583}"/>
          </ac:picMkLst>
        </pc:picChg>
      </pc:sldChg>
      <pc:sldChg chg="modSp del mod">
        <pc:chgData name="Ольга Максимова" userId="b5b5a1171c1f1a76" providerId="LiveId" clId="{FEA6BF45-E337-43E6-95EA-558EB671C7DF}" dt="2023-10-30T10:39:45.598" v="5360" actId="47"/>
        <pc:sldMkLst>
          <pc:docMk/>
          <pc:sldMk cId="229076403" sldId="302"/>
        </pc:sldMkLst>
        <pc:spChg chg="mod">
          <ac:chgData name="Ольга Максимова" userId="b5b5a1171c1f1a76" providerId="LiveId" clId="{FEA6BF45-E337-43E6-95EA-558EB671C7DF}" dt="2023-10-16T09:17:53.071" v="5359" actId="14100"/>
          <ac:spMkLst>
            <pc:docMk/>
            <pc:sldMk cId="229076403" sldId="302"/>
            <ac:spMk id="10" creationId="{DBBD9FBF-BDEA-E2A9-5AC0-F365EF1CA195}"/>
          </ac:spMkLst>
        </pc:spChg>
        <pc:graphicFrameChg chg="modGraphic">
          <ac:chgData name="Ольга Максимова" userId="b5b5a1171c1f1a76" providerId="LiveId" clId="{FEA6BF45-E337-43E6-95EA-558EB671C7DF}" dt="2023-10-16T09:17:44.785" v="5354" actId="20577"/>
          <ac:graphicFrameMkLst>
            <pc:docMk/>
            <pc:sldMk cId="229076403" sldId="302"/>
            <ac:graphicFrameMk id="11" creationId="{0B69E8E6-9D16-D9E3-B5C1-6F6E6588BF6A}"/>
          </ac:graphicFrameMkLst>
        </pc:graphicFrameChg>
      </pc:sldChg>
      <pc:sldChg chg="modSp del mod">
        <pc:chgData name="Ольга Максимова" userId="b5b5a1171c1f1a76" providerId="LiveId" clId="{FEA6BF45-E337-43E6-95EA-558EB671C7DF}" dt="2023-10-30T10:39:45.598" v="5360" actId="47"/>
        <pc:sldMkLst>
          <pc:docMk/>
          <pc:sldMk cId="2916308211" sldId="303"/>
        </pc:sldMkLst>
        <pc:spChg chg="mod">
          <ac:chgData name="Ольга Максимова" userId="b5b5a1171c1f1a76" providerId="LiveId" clId="{FEA6BF45-E337-43E6-95EA-558EB671C7DF}" dt="2023-10-16T07:40:13.087" v="3362" actId="27636"/>
          <ac:spMkLst>
            <pc:docMk/>
            <pc:sldMk cId="2916308211" sldId="303"/>
            <ac:spMk id="4" creationId="{E752DFB8-B7A2-DE8A-3E38-FC3170612720}"/>
          </ac:spMkLst>
        </pc:spChg>
        <pc:spChg chg="mod">
          <ac:chgData name="Ольга Максимова" userId="b5b5a1171c1f1a76" providerId="LiveId" clId="{FEA6BF45-E337-43E6-95EA-558EB671C7DF}" dt="2023-10-16T07:40:04.283" v="3359" actId="6549"/>
          <ac:spMkLst>
            <pc:docMk/>
            <pc:sldMk cId="2916308211" sldId="303"/>
            <ac:spMk id="16" creationId="{0532D1B6-756E-CF44-83BE-D2BC769E2AC5}"/>
          </ac:spMkLst>
        </pc:spChg>
        <pc:spChg chg="mod">
          <ac:chgData name="Ольга Максимова" userId="b5b5a1171c1f1a76" providerId="LiveId" clId="{FEA6BF45-E337-43E6-95EA-558EB671C7DF}" dt="2023-10-16T07:40:07.277" v="3360" actId="6549"/>
          <ac:spMkLst>
            <pc:docMk/>
            <pc:sldMk cId="2916308211" sldId="303"/>
            <ac:spMk id="18" creationId="{F0A7C1FC-2F0B-11A7-3D1B-593FC8FB856B}"/>
          </ac:spMkLst>
        </pc:spChg>
      </pc:sldChg>
      <pc:sldChg chg="del">
        <pc:chgData name="Ольга Максимова" userId="b5b5a1171c1f1a76" providerId="LiveId" clId="{FEA6BF45-E337-43E6-95EA-558EB671C7DF}" dt="2023-10-16T07:40:56.078" v="3369" actId="47"/>
        <pc:sldMkLst>
          <pc:docMk/>
          <pc:sldMk cId="1832067592" sldId="307"/>
        </pc:sldMkLst>
      </pc:sldChg>
      <pc:sldChg chg="del">
        <pc:chgData name="Ольга Максимова" userId="b5b5a1171c1f1a76" providerId="LiveId" clId="{FEA6BF45-E337-43E6-95EA-558EB671C7DF}" dt="2023-10-16T07:40:56.918" v="3370" actId="47"/>
        <pc:sldMkLst>
          <pc:docMk/>
          <pc:sldMk cId="436320796" sldId="308"/>
        </pc:sldMkLst>
      </pc:sldChg>
      <pc:sldChg chg="modSp del mod">
        <pc:chgData name="Ольга Максимова" userId="b5b5a1171c1f1a76" providerId="LiveId" clId="{FEA6BF45-E337-43E6-95EA-558EB671C7DF}" dt="2023-10-30T10:39:45.598" v="5360" actId="47"/>
        <pc:sldMkLst>
          <pc:docMk/>
          <pc:sldMk cId="2623732671" sldId="309"/>
        </pc:sldMkLst>
        <pc:spChg chg="mod">
          <ac:chgData name="Ольга Максимова" userId="b5b5a1171c1f1a76" providerId="LiveId" clId="{FEA6BF45-E337-43E6-95EA-558EB671C7DF}" dt="2023-10-16T07:41:23.507" v="3379" actId="6549"/>
          <ac:spMkLst>
            <pc:docMk/>
            <pc:sldMk cId="2623732671" sldId="309"/>
            <ac:spMk id="2" creationId="{79E6FF5A-2E4E-F768-9362-0FD4AC0AE1D5}"/>
          </ac:spMkLst>
        </pc:spChg>
        <pc:spChg chg="mod">
          <ac:chgData name="Ольга Максимова" userId="b5b5a1171c1f1a76" providerId="LiveId" clId="{FEA6BF45-E337-43E6-95EA-558EB671C7DF}" dt="2023-10-16T07:41:26.595" v="3380" actId="6549"/>
          <ac:spMkLst>
            <pc:docMk/>
            <pc:sldMk cId="2623732671" sldId="309"/>
            <ac:spMk id="3" creationId="{EF8A4016-112F-F001-6D46-97F356BDC07E}"/>
          </ac:spMkLst>
        </pc:spChg>
      </pc:sldChg>
      <pc:sldChg chg="modSp del mod">
        <pc:chgData name="Ольга Максимова" userId="b5b5a1171c1f1a76" providerId="LiveId" clId="{FEA6BF45-E337-43E6-95EA-558EB671C7DF}" dt="2023-10-30T10:39:45.598" v="5360" actId="47"/>
        <pc:sldMkLst>
          <pc:docMk/>
          <pc:sldMk cId="2786126194" sldId="310"/>
        </pc:sldMkLst>
        <pc:spChg chg="mod">
          <ac:chgData name="Ольга Максимова" userId="b5b5a1171c1f1a76" providerId="LiveId" clId="{FEA6BF45-E337-43E6-95EA-558EB671C7DF}" dt="2023-10-16T07:41:06.377" v="3371" actId="6549"/>
          <ac:spMkLst>
            <pc:docMk/>
            <pc:sldMk cId="2786126194" sldId="310"/>
            <ac:spMk id="2" creationId="{8CE897F4-F9BE-B3F3-DB55-1FCF4F85C268}"/>
          </ac:spMkLst>
        </pc:spChg>
        <pc:spChg chg="mod">
          <ac:chgData name="Ольга Максимова" userId="b5b5a1171c1f1a76" providerId="LiveId" clId="{FEA6BF45-E337-43E6-95EA-558EB671C7DF}" dt="2023-10-16T07:41:09.274" v="3372" actId="6549"/>
          <ac:spMkLst>
            <pc:docMk/>
            <pc:sldMk cId="2786126194" sldId="310"/>
            <ac:spMk id="3" creationId="{C14B0600-CA09-6312-EB6F-46DD960B3AC0}"/>
          </ac:spMkLst>
        </pc:spChg>
      </pc:sldChg>
      <pc:sldChg chg="modSp del mod">
        <pc:chgData name="Ольга Максимова" userId="b5b5a1171c1f1a76" providerId="LiveId" clId="{FEA6BF45-E337-43E6-95EA-558EB671C7DF}" dt="2023-10-30T10:39:45.598" v="5360" actId="47"/>
        <pc:sldMkLst>
          <pc:docMk/>
          <pc:sldMk cId="3166721422" sldId="311"/>
        </pc:sldMkLst>
        <pc:spChg chg="mod">
          <ac:chgData name="Ольга Максимова" userId="b5b5a1171c1f1a76" providerId="LiveId" clId="{FEA6BF45-E337-43E6-95EA-558EB671C7DF}" dt="2023-10-16T07:41:15.898" v="3374" actId="6549"/>
          <ac:spMkLst>
            <pc:docMk/>
            <pc:sldMk cId="3166721422" sldId="311"/>
            <ac:spMk id="2" creationId="{3EB2AA39-9BE6-80B8-8018-1D450647016A}"/>
          </ac:spMkLst>
        </pc:spChg>
        <pc:spChg chg="mod">
          <ac:chgData name="Ольга Максимова" userId="b5b5a1171c1f1a76" providerId="LiveId" clId="{FEA6BF45-E337-43E6-95EA-558EB671C7DF}" dt="2023-10-16T07:41:18.412" v="3375" actId="6549"/>
          <ac:spMkLst>
            <pc:docMk/>
            <pc:sldMk cId="3166721422" sldId="311"/>
            <ac:spMk id="3" creationId="{17E33D24-C699-E697-070A-5C39AF7D8DA4}"/>
          </ac:spMkLst>
        </pc:spChg>
      </pc:sldChg>
      <pc:sldChg chg="delSp modSp del mod">
        <pc:chgData name="Ольга Максимова" userId="b5b5a1171c1f1a76" providerId="LiveId" clId="{FEA6BF45-E337-43E6-95EA-558EB671C7DF}" dt="2023-10-30T10:39:45.598" v="5360" actId="47"/>
        <pc:sldMkLst>
          <pc:docMk/>
          <pc:sldMk cId="3852556258" sldId="312"/>
        </pc:sldMkLst>
        <pc:spChg chg="mod">
          <ac:chgData name="Ольга Максимова" userId="b5b5a1171c1f1a76" providerId="LiveId" clId="{FEA6BF45-E337-43E6-95EA-558EB671C7DF}" dt="2023-10-16T09:12:27.071" v="4947" actId="6549"/>
          <ac:spMkLst>
            <pc:docMk/>
            <pc:sldMk cId="3852556258" sldId="312"/>
            <ac:spMk id="2" creationId="{5F9B7F6D-3761-CB63-0584-C4BE78229B4C}"/>
          </ac:spMkLst>
        </pc:spChg>
        <pc:spChg chg="mod">
          <ac:chgData name="Ольга Максимова" userId="b5b5a1171c1f1a76" providerId="LiveId" clId="{FEA6BF45-E337-43E6-95EA-558EB671C7DF}" dt="2023-10-16T07:40:28.208" v="3365" actId="6549"/>
          <ac:spMkLst>
            <pc:docMk/>
            <pc:sldMk cId="3852556258" sldId="312"/>
            <ac:spMk id="3" creationId="{AFB03281-8632-FF0F-38A8-8CD8E4BB142A}"/>
          </ac:spMkLst>
        </pc:spChg>
        <pc:spChg chg="mod">
          <ac:chgData name="Ольга Максимова" userId="b5b5a1171c1f1a76" providerId="LiveId" clId="{FEA6BF45-E337-43E6-95EA-558EB671C7DF}" dt="2023-10-16T07:40:20.550" v="3363" actId="6549"/>
          <ac:spMkLst>
            <pc:docMk/>
            <pc:sldMk cId="3852556258" sldId="312"/>
            <ac:spMk id="4" creationId="{88631230-272D-2BC0-C8A1-863C54E3080F}"/>
          </ac:spMkLst>
        </pc:spChg>
        <pc:spChg chg="mod">
          <ac:chgData name="Ольга Максимова" userId="b5b5a1171c1f1a76" providerId="LiveId" clId="{FEA6BF45-E337-43E6-95EA-558EB671C7DF}" dt="2023-10-16T07:40:34.380" v="3367" actId="6549"/>
          <ac:spMkLst>
            <pc:docMk/>
            <pc:sldMk cId="3852556258" sldId="312"/>
            <ac:spMk id="5" creationId="{40E2533E-6FB1-7585-F201-9CE9A88E59C9}"/>
          </ac:spMkLst>
        </pc:spChg>
        <pc:spChg chg="mod">
          <ac:chgData name="Ольга Максимова" userId="b5b5a1171c1f1a76" providerId="LiveId" clId="{FEA6BF45-E337-43E6-95EA-558EB671C7DF}" dt="2023-10-16T07:40:24.654" v="3364" actId="6549"/>
          <ac:spMkLst>
            <pc:docMk/>
            <pc:sldMk cId="3852556258" sldId="312"/>
            <ac:spMk id="6" creationId="{A068F849-C100-ED7E-8CF5-F35EA3E2672B}"/>
          </ac:spMkLst>
        </pc:spChg>
        <pc:picChg chg="del">
          <ac:chgData name="Ольга Максимова" userId="b5b5a1171c1f1a76" providerId="LiveId" clId="{FEA6BF45-E337-43E6-95EA-558EB671C7DF}" dt="2023-10-16T07:40:30.858" v="3366" actId="478"/>
          <ac:picMkLst>
            <pc:docMk/>
            <pc:sldMk cId="3852556258" sldId="312"/>
            <ac:picMk id="10" creationId="{67B0B669-F63F-53F2-F836-0ED605E3413B}"/>
          </ac:picMkLst>
        </pc:picChg>
      </pc:sldChg>
      <pc:sldChg chg="del">
        <pc:chgData name="Ольга Максимова" userId="b5b5a1171c1f1a76" providerId="LiveId" clId="{FEA6BF45-E337-43E6-95EA-558EB671C7DF}" dt="2023-10-16T07:40:54.774" v="3368" actId="47"/>
        <pc:sldMkLst>
          <pc:docMk/>
          <pc:sldMk cId="1027734078" sldId="315"/>
        </pc:sldMkLst>
      </pc:sldChg>
      <pc:sldChg chg="new del">
        <pc:chgData name="Ольга Максимова" userId="b5b5a1171c1f1a76" providerId="LiveId" clId="{FEA6BF45-E337-43E6-95EA-558EB671C7DF}" dt="2023-10-16T06:19:18.450" v="394" actId="47"/>
        <pc:sldMkLst>
          <pc:docMk/>
          <pc:sldMk cId="2924824167" sldId="316"/>
        </pc:sldMkLst>
      </pc:sldChg>
      <pc:sldChg chg="modSp add mod">
        <pc:chgData name="Ольга Максимова" userId="b5b5a1171c1f1a76" providerId="LiveId" clId="{FEA6BF45-E337-43E6-95EA-558EB671C7DF}" dt="2023-10-30T14:58:55.568" v="5372" actId="20577"/>
        <pc:sldMkLst>
          <pc:docMk/>
          <pc:sldMk cId="3199839929" sldId="317"/>
        </pc:sldMkLst>
        <pc:spChg chg="mod">
          <ac:chgData name="Ольга Максимова" userId="b5b5a1171c1f1a76" providerId="LiveId" clId="{FEA6BF45-E337-43E6-95EA-558EB671C7DF}" dt="2023-10-16T07:43:39.660" v="3476" actId="14100"/>
          <ac:spMkLst>
            <pc:docMk/>
            <pc:sldMk cId="3199839929" sldId="317"/>
            <ac:spMk id="2" creationId="{8CE897F4-F9BE-B3F3-DB55-1FCF4F85C268}"/>
          </ac:spMkLst>
        </pc:spChg>
        <pc:spChg chg="mod">
          <ac:chgData name="Ольга Максимова" userId="b5b5a1171c1f1a76" providerId="LiveId" clId="{FEA6BF45-E337-43E6-95EA-558EB671C7DF}" dt="2023-10-30T14:58:55.568" v="5372" actId="20577"/>
          <ac:spMkLst>
            <pc:docMk/>
            <pc:sldMk cId="3199839929" sldId="317"/>
            <ac:spMk id="3" creationId="{C14B0600-CA09-6312-EB6F-46DD960B3AC0}"/>
          </ac:spMkLst>
        </pc:spChg>
      </pc:sldChg>
      <pc:sldChg chg="modSp new mod">
        <pc:chgData name="Ольга Максимова" userId="b5b5a1171c1f1a76" providerId="LiveId" clId="{FEA6BF45-E337-43E6-95EA-558EB671C7DF}" dt="2023-10-16T07:43:57.595" v="3488" actId="20577"/>
        <pc:sldMkLst>
          <pc:docMk/>
          <pc:sldMk cId="1257118548" sldId="318"/>
        </pc:sldMkLst>
        <pc:spChg chg="mod">
          <ac:chgData name="Ольга Максимова" userId="b5b5a1171c1f1a76" providerId="LiveId" clId="{FEA6BF45-E337-43E6-95EA-558EB671C7DF}" dt="2023-10-16T07:43:57.595" v="3488" actId="20577"/>
          <ac:spMkLst>
            <pc:docMk/>
            <pc:sldMk cId="1257118548" sldId="318"/>
            <ac:spMk id="2" creationId="{3E98CD96-D5D4-08F6-1134-11FF4B337513}"/>
          </ac:spMkLst>
        </pc:spChg>
        <pc:spChg chg="mod">
          <ac:chgData name="Ольга Максимова" userId="b5b5a1171c1f1a76" providerId="LiveId" clId="{FEA6BF45-E337-43E6-95EA-558EB671C7DF}" dt="2023-10-16T06:25:47.646" v="1170" actId="123"/>
          <ac:spMkLst>
            <pc:docMk/>
            <pc:sldMk cId="1257118548" sldId="318"/>
            <ac:spMk id="3" creationId="{AACB4495-5D90-3DAD-CAB4-FB8A498296AB}"/>
          </ac:spMkLst>
        </pc:spChg>
      </pc:sldChg>
      <pc:sldChg chg="modSp new mod">
        <pc:chgData name="Ольга Максимова" userId="b5b5a1171c1f1a76" providerId="LiveId" clId="{FEA6BF45-E337-43E6-95EA-558EB671C7DF}" dt="2023-10-30T14:59:20.154" v="5378" actId="20577"/>
        <pc:sldMkLst>
          <pc:docMk/>
          <pc:sldMk cId="877928072" sldId="319"/>
        </pc:sldMkLst>
        <pc:spChg chg="mod">
          <ac:chgData name="Ольга Максимова" userId="b5b5a1171c1f1a76" providerId="LiveId" clId="{FEA6BF45-E337-43E6-95EA-558EB671C7DF}" dt="2023-10-16T06:34:29.708" v="1647"/>
          <ac:spMkLst>
            <pc:docMk/>
            <pc:sldMk cId="877928072" sldId="319"/>
            <ac:spMk id="2" creationId="{34ECAE9C-BA8D-E5ED-D39D-ED96809B8D2E}"/>
          </ac:spMkLst>
        </pc:spChg>
        <pc:spChg chg="mod">
          <ac:chgData name="Ольга Максимова" userId="b5b5a1171c1f1a76" providerId="LiveId" clId="{FEA6BF45-E337-43E6-95EA-558EB671C7DF}" dt="2023-10-30T14:59:20.154" v="5378" actId="20577"/>
          <ac:spMkLst>
            <pc:docMk/>
            <pc:sldMk cId="877928072" sldId="319"/>
            <ac:spMk id="3" creationId="{C2203863-D6B0-9E25-9E05-C13618FE35E4}"/>
          </ac:spMkLst>
        </pc:spChg>
      </pc:sldChg>
      <pc:sldChg chg="modSp new mod">
        <pc:chgData name="Ольга Максимова" userId="b5b5a1171c1f1a76" providerId="LiveId" clId="{FEA6BF45-E337-43E6-95EA-558EB671C7DF}" dt="2023-10-30T14:59:33.109" v="5380" actId="20577"/>
        <pc:sldMkLst>
          <pc:docMk/>
          <pc:sldMk cId="3722566499" sldId="320"/>
        </pc:sldMkLst>
        <pc:spChg chg="mod">
          <ac:chgData name="Ольга Максимова" userId="b5b5a1171c1f1a76" providerId="LiveId" clId="{FEA6BF45-E337-43E6-95EA-558EB671C7DF}" dt="2023-10-16T07:44:25.982" v="3491"/>
          <ac:spMkLst>
            <pc:docMk/>
            <pc:sldMk cId="3722566499" sldId="320"/>
            <ac:spMk id="2" creationId="{ADDB1B58-3B51-957B-9F4D-EABC35C3E5FA}"/>
          </ac:spMkLst>
        </pc:spChg>
        <pc:spChg chg="mod">
          <ac:chgData name="Ольга Максимова" userId="b5b5a1171c1f1a76" providerId="LiveId" clId="{FEA6BF45-E337-43E6-95EA-558EB671C7DF}" dt="2023-10-30T14:59:33.109" v="5380" actId="20577"/>
          <ac:spMkLst>
            <pc:docMk/>
            <pc:sldMk cId="3722566499" sldId="320"/>
            <ac:spMk id="3" creationId="{4F8433BD-6241-7F2F-3950-903C7C21D3DB}"/>
          </ac:spMkLst>
        </pc:spChg>
      </pc:sldChg>
      <pc:sldChg chg="modSp new mod">
        <pc:chgData name="Ольга Максимова" userId="b5b5a1171c1f1a76" providerId="LiveId" clId="{FEA6BF45-E337-43E6-95EA-558EB671C7DF}" dt="2023-10-30T15:00:10.582" v="5381" actId="14100"/>
        <pc:sldMkLst>
          <pc:docMk/>
          <pc:sldMk cId="397804019" sldId="321"/>
        </pc:sldMkLst>
        <pc:spChg chg="mod">
          <ac:chgData name="Ольга Максимова" userId="b5b5a1171c1f1a76" providerId="LiveId" clId="{FEA6BF45-E337-43E6-95EA-558EB671C7DF}" dt="2023-10-16T07:02:33.205" v="2264" actId="20577"/>
          <ac:spMkLst>
            <pc:docMk/>
            <pc:sldMk cId="397804019" sldId="321"/>
            <ac:spMk id="2" creationId="{B824CE68-A0E2-4141-6B17-91572C3E9652}"/>
          </ac:spMkLst>
        </pc:spChg>
        <pc:spChg chg="mod">
          <ac:chgData name="Ольга Максимова" userId="b5b5a1171c1f1a76" providerId="LiveId" clId="{FEA6BF45-E337-43E6-95EA-558EB671C7DF}" dt="2023-10-30T15:00:10.582" v="5381" actId="14100"/>
          <ac:spMkLst>
            <pc:docMk/>
            <pc:sldMk cId="397804019" sldId="321"/>
            <ac:spMk id="3" creationId="{514A7D2B-CAC2-4616-28A2-6026F908DFE3}"/>
          </ac:spMkLst>
        </pc:spChg>
      </pc:sldChg>
      <pc:sldChg chg="modSp new del mod">
        <pc:chgData name="Ольга Максимова" userId="b5b5a1171c1f1a76" providerId="LiveId" clId="{FEA6BF45-E337-43E6-95EA-558EB671C7DF}" dt="2023-10-16T07:39:35.131" v="3352" actId="47"/>
        <pc:sldMkLst>
          <pc:docMk/>
          <pc:sldMk cId="587648792" sldId="322"/>
        </pc:sldMkLst>
        <pc:spChg chg="mod">
          <ac:chgData name="Ольга Максимова" userId="b5b5a1171c1f1a76" providerId="LiveId" clId="{FEA6BF45-E337-43E6-95EA-558EB671C7DF}" dt="2023-10-16T07:17:13.196" v="2806" actId="20577"/>
          <ac:spMkLst>
            <pc:docMk/>
            <pc:sldMk cId="587648792" sldId="322"/>
            <ac:spMk id="2" creationId="{6F126A18-3B7F-BA48-3DC3-4316BB467EB6}"/>
          </ac:spMkLst>
        </pc:spChg>
        <pc:spChg chg="mod">
          <ac:chgData name="Ольга Максимова" userId="b5b5a1171c1f1a76" providerId="LiveId" clId="{FEA6BF45-E337-43E6-95EA-558EB671C7DF}" dt="2023-10-16T07:34:32.196" v="3282" actId="113"/>
          <ac:spMkLst>
            <pc:docMk/>
            <pc:sldMk cId="587648792" sldId="322"/>
            <ac:spMk id="3" creationId="{565F3D17-F769-E8BF-2074-D8169CC08401}"/>
          </ac:spMkLst>
        </pc:spChg>
      </pc:sldChg>
      <pc:sldChg chg="new del">
        <pc:chgData name="Ольга Максимова" userId="b5b5a1171c1f1a76" providerId="LiveId" clId="{FEA6BF45-E337-43E6-95EA-558EB671C7DF}" dt="2023-10-16T07:35:36.476" v="3285" actId="47"/>
        <pc:sldMkLst>
          <pc:docMk/>
          <pc:sldMk cId="3551862445" sldId="323"/>
        </pc:sldMkLst>
      </pc:sldChg>
      <pc:sldChg chg="addSp delSp modSp add mod">
        <pc:chgData name="Ольга Максимова" userId="b5b5a1171c1f1a76" providerId="LiveId" clId="{FEA6BF45-E337-43E6-95EA-558EB671C7DF}" dt="2023-10-16T07:49:50.001" v="3626" actId="113"/>
        <pc:sldMkLst>
          <pc:docMk/>
          <pc:sldMk cId="2150488198" sldId="324"/>
        </pc:sldMkLst>
        <pc:spChg chg="mod">
          <ac:chgData name="Ольга Максимова" userId="b5b5a1171c1f1a76" providerId="LiveId" clId="{FEA6BF45-E337-43E6-95EA-558EB671C7DF}" dt="2023-10-16T07:49:50.001" v="3626" actId="113"/>
          <ac:spMkLst>
            <pc:docMk/>
            <pc:sldMk cId="2150488198" sldId="324"/>
            <ac:spMk id="3" creationId="{324A09B2-3FCD-81AA-3CD1-12CB9C73E2E6}"/>
          </ac:spMkLst>
        </pc:spChg>
        <pc:spChg chg="add del mod">
          <ac:chgData name="Ольга Максимова" userId="b5b5a1171c1f1a76" providerId="LiveId" clId="{FEA6BF45-E337-43E6-95EA-558EB671C7DF}" dt="2023-10-16T07:36:31.353" v="3295"/>
          <ac:spMkLst>
            <pc:docMk/>
            <pc:sldMk cId="2150488198" sldId="324"/>
            <ac:spMk id="4" creationId="{A8BA4FBE-AFC9-6A05-71A6-8A7CE317E014}"/>
          </ac:spMkLst>
        </pc:spChg>
        <pc:spChg chg="mod">
          <ac:chgData name="Ольга Максимова" userId="b5b5a1171c1f1a76" providerId="LiveId" clId="{FEA6BF45-E337-43E6-95EA-558EB671C7DF}" dt="2023-10-16T07:36:46.516" v="3296" actId="6549"/>
          <ac:spMkLst>
            <pc:docMk/>
            <pc:sldMk cId="2150488198" sldId="324"/>
            <ac:spMk id="22" creationId="{B17DC7F6-D70D-7318-4051-5AA456674953}"/>
          </ac:spMkLst>
        </pc:spChg>
        <pc:picChg chg="del">
          <ac:chgData name="Ольга Максимова" userId="b5b5a1171c1f1a76" providerId="LiveId" clId="{FEA6BF45-E337-43E6-95EA-558EB671C7DF}" dt="2023-10-16T07:36:23.527" v="3294" actId="478"/>
          <ac:picMkLst>
            <pc:docMk/>
            <pc:sldMk cId="2150488198" sldId="324"/>
            <ac:picMk id="5" creationId="{8E2C0A94-EB81-9BDE-FB8A-9F42A3254C75}"/>
          </ac:picMkLst>
        </pc:picChg>
        <pc:picChg chg="add mod">
          <ac:chgData name="Ольга Максимова" userId="b5b5a1171c1f1a76" providerId="LiveId" clId="{FEA6BF45-E337-43E6-95EA-558EB671C7DF}" dt="2023-10-16T07:36:31.353" v="3295"/>
          <ac:picMkLst>
            <pc:docMk/>
            <pc:sldMk cId="2150488198" sldId="324"/>
            <ac:picMk id="6" creationId="{762B248C-14B8-E5C6-6EA8-A6BD78BAAA25}"/>
          </ac:picMkLst>
        </pc:picChg>
      </pc:sldChg>
      <pc:sldChg chg="modSp add mod">
        <pc:chgData name="Ольга Максимова" userId="b5b5a1171c1f1a76" providerId="LiveId" clId="{FEA6BF45-E337-43E6-95EA-558EB671C7DF}" dt="2023-10-30T15:00:45.584" v="5385" actId="20577"/>
        <pc:sldMkLst>
          <pc:docMk/>
          <pc:sldMk cId="1765058243" sldId="325"/>
        </pc:sldMkLst>
        <pc:spChg chg="mod">
          <ac:chgData name="Ольга Максимова" userId="b5b5a1171c1f1a76" providerId="LiveId" clId="{FEA6BF45-E337-43E6-95EA-558EB671C7DF}" dt="2023-10-30T15:00:45.584" v="5385" actId="20577"/>
          <ac:spMkLst>
            <pc:docMk/>
            <pc:sldMk cId="1765058243" sldId="325"/>
            <ac:spMk id="3" creationId="{565F3D17-F769-E8BF-2074-D8169CC08401}"/>
          </ac:spMkLst>
        </pc:spChg>
      </pc:sldChg>
      <pc:sldChg chg="add del">
        <pc:chgData name="Ольга Максимова" userId="b5b5a1171c1f1a76" providerId="LiveId" clId="{FEA6BF45-E337-43E6-95EA-558EB671C7DF}" dt="2023-10-16T07:36:00.210" v="3288"/>
        <pc:sldMkLst>
          <pc:docMk/>
          <pc:sldMk cId="2037579179" sldId="325"/>
        </pc:sldMkLst>
      </pc:sldChg>
      <pc:sldChg chg="addSp delSp modSp mod">
        <pc:chgData name="Ольга Максимова" userId="b5b5a1171c1f1a76" providerId="LiveId" clId="{FEA6BF45-E337-43E6-95EA-558EB671C7DF}" dt="2023-10-16T07:49:28.660" v="3623" actId="20577"/>
        <pc:sldMkLst>
          <pc:docMk/>
          <pc:sldMk cId="1177500281" sldId="326"/>
        </pc:sldMkLst>
        <pc:spChg chg="mod">
          <ac:chgData name="Ольга Максимова" userId="b5b5a1171c1f1a76" providerId="LiveId" clId="{FEA6BF45-E337-43E6-95EA-558EB671C7DF}" dt="2023-10-16T07:49:28.660" v="3623" actId="20577"/>
          <ac:spMkLst>
            <pc:docMk/>
            <pc:sldMk cId="1177500281" sldId="326"/>
            <ac:spMk id="3" creationId="{324A09B2-3FCD-81AA-3CD1-12CB9C73E2E6}"/>
          </ac:spMkLst>
        </pc:spChg>
        <pc:spChg chg="add del mod">
          <ac:chgData name="Ольга Максимова" userId="b5b5a1171c1f1a76" providerId="LiveId" clId="{FEA6BF45-E337-43E6-95EA-558EB671C7DF}" dt="2023-10-16T07:46:12.139" v="3522"/>
          <ac:spMkLst>
            <pc:docMk/>
            <pc:sldMk cId="1177500281" sldId="326"/>
            <ac:spMk id="4" creationId="{D09EB905-E75D-E9E7-E5E3-2C96FF807B74}"/>
          </ac:spMkLst>
        </pc:spChg>
        <pc:spChg chg="mod">
          <ac:chgData name="Ольга Максимова" userId="b5b5a1171c1f1a76" providerId="LiveId" clId="{FEA6BF45-E337-43E6-95EA-558EB671C7DF}" dt="2023-10-16T07:45:56.174" v="3520"/>
          <ac:spMkLst>
            <pc:docMk/>
            <pc:sldMk cId="1177500281" sldId="326"/>
            <ac:spMk id="22" creationId="{B17DC7F6-D70D-7318-4051-5AA456674953}"/>
          </ac:spMkLst>
        </pc:spChg>
        <pc:picChg chg="add mod">
          <ac:chgData name="Ольга Максимова" userId="b5b5a1171c1f1a76" providerId="LiveId" clId="{FEA6BF45-E337-43E6-95EA-558EB671C7DF}" dt="2023-10-16T07:46:38.384" v="3525" actId="14100"/>
          <ac:picMkLst>
            <pc:docMk/>
            <pc:sldMk cId="1177500281" sldId="326"/>
            <ac:picMk id="5" creationId="{DA4ED448-C50D-61CA-EC5C-31B39FFC4EBD}"/>
          </ac:picMkLst>
        </pc:picChg>
        <pc:picChg chg="del">
          <ac:chgData name="Ольга Максимова" userId="b5b5a1171c1f1a76" providerId="LiveId" clId="{FEA6BF45-E337-43E6-95EA-558EB671C7DF}" dt="2023-10-16T07:46:09.585" v="3521" actId="478"/>
          <ac:picMkLst>
            <pc:docMk/>
            <pc:sldMk cId="1177500281" sldId="326"/>
            <ac:picMk id="6" creationId="{762B248C-14B8-E5C6-6EA8-A6BD78BAAA25}"/>
          </ac:picMkLst>
        </pc:picChg>
      </pc:sldChg>
      <pc:sldChg chg="addSp delSp modSp new mod modClrScheme chgLayout">
        <pc:chgData name="Ольга Максимова" userId="b5b5a1171c1f1a76" providerId="LiveId" clId="{FEA6BF45-E337-43E6-95EA-558EB671C7DF}" dt="2023-10-16T08:47:34.135" v="4082" actId="20577"/>
        <pc:sldMkLst>
          <pc:docMk/>
          <pc:sldMk cId="1231247143" sldId="327"/>
        </pc:sldMkLst>
        <pc:spChg chg="mod">
          <ac:chgData name="Ольга Максимова" userId="b5b5a1171c1f1a76" providerId="LiveId" clId="{FEA6BF45-E337-43E6-95EA-558EB671C7DF}" dt="2023-10-16T08:45:50.590" v="4057" actId="26606"/>
          <ac:spMkLst>
            <pc:docMk/>
            <pc:sldMk cId="1231247143" sldId="327"/>
            <ac:spMk id="2" creationId="{D98A1A15-FA76-C7F0-F14B-0F1AE44E9EC9}"/>
          </ac:spMkLst>
        </pc:spChg>
        <pc:spChg chg="mod">
          <ac:chgData name="Ольга Максимова" userId="b5b5a1171c1f1a76" providerId="LiveId" clId="{FEA6BF45-E337-43E6-95EA-558EB671C7DF}" dt="2023-10-16T08:47:34.135" v="4082" actId="20577"/>
          <ac:spMkLst>
            <pc:docMk/>
            <pc:sldMk cId="1231247143" sldId="327"/>
            <ac:spMk id="3" creationId="{D2838A3C-624B-3725-D1CB-2DC234DE876A}"/>
          </ac:spMkLst>
        </pc:spChg>
        <pc:spChg chg="mod">
          <ac:chgData name="Ольга Максимова" userId="b5b5a1171c1f1a76" providerId="LiveId" clId="{FEA6BF45-E337-43E6-95EA-558EB671C7DF}" dt="2023-10-16T08:45:50.590" v="4057" actId="26606"/>
          <ac:spMkLst>
            <pc:docMk/>
            <pc:sldMk cId="1231247143" sldId="327"/>
            <ac:spMk id="4" creationId="{A777806F-0A95-C51A-9B8E-A47A8D37DEDA}"/>
          </ac:spMkLst>
        </pc:spChg>
        <pc:spChg chg="mod">
          <ac:chgData name="Ольга Максимова" userId="b5b5a1171c1f1a76" providerId="LiveId" clId="{FEA6BF45-E337-43E6-95EA-558EB671C7DF}" dt="2023-10-16T08:45:50.590" v="4057" actId="26606"/>
          <ac:spMkLst>
            <pc:docMk/>
            <pc:sldMk cId="1231247143" sldId="327"/>
            <ac:spMk id="5" creationId="{AA984332-8CA5-47C9-D5FC-CBBC9E264D69}"/>
          </ac:spMkLst>
        </pc:spChg>
        <pc:spChg chg="mod">
          <ac:chgData name="Ольга Максимова" userId="b5b5a1171c1f1a76" providerId="LiveId" clId="{FEA6BF45-E337-43E6-95EA-558EB671C7DF}" dt="2023-10-16T08:45:50.590" v="4057" actId="26606"/>
          <ac:spMkLst>
            <pc:docMk/>
            <pc:sldMk cId="1231247143" sldId="327"/>
            <ac:spMk id="6" creationId="{6C588034-32CA-FE36-742D-25274B8BE389}"/>
          </ac:spMkLst>
        </pc:spChg>
        <pc:spChg chg="add del mod">
          <ac:chgData name="Ольга Максимова" userId="b5b5a1171c1f1a76" providerId="LiveId" clId="{FEA6BF45-E337-43E6-95EA-558EB671C7DF}" dt="2023-10-16T08:45:50.582" v="4056" actId="26606"/>
          <ac:spMkLst>
            <pc:docMk/>
            <pc:sldMk cId="1231247143" sldId="327"/>
            <ac:spMk id="12" creationId="{C6815F4B-3A98-A745-87C3-EDE51B4BE091}"/>
          </ac:spMkLst>
        </pc:spChg>
        <pc:spChg chg="add del mod">
          <ac:chgData name="Ольга Максимова" userId="b5b5a1171c1f1a76" providerId="LiveId" clId="{FEA6BF45-E337-43E6-95EA-558EB671C7DF}" dt="2023-10-16T08:45:50.582" v="4056" actId="26606"/>
          <ac:spMkLst>
            <pc:docMk/>
            <pc:sldMk cId="1231247143" sldId="327"/>
            <ac:spMk id="14" creationId="{85C23E02-BF1B-241A-83C2-71FF37C1E1EA}"/>
          </ac:spMkLst>
        </pc:spChg>
        <pc:spChg chg="add del mod">
          <ac:chgData name="Ольга Максимова" userId="b5b5a1171c1f1a76" providerId="LiveId" clId="{FEA6BF45-E337-43E6-95EA-558EB671C7DF}" dt="2023-10-16T08:46:12.382" v="4058" actId="21"/>
          <ac:spMkLst>
            <pc:docMk/>
            <pc:sldMk cId="1231247143" sldId="327"/>
            <ac:spMk id="16" creationId="{8EF5907F-5B2A-C8FC-EAFB-006042962085}"/>
          </ac:spMkLst>
        </pc:spChg>
        <pc:spChg chg="add del mod">
          <ac:chgData name="Ольга Максимова" userId="b5b5a1171c1f1a76" providerId="LiveId" clId="{FEA6BF45-E337-43E6-95EA-558EB671C7DF}" dt="2023-10-16T08:46:45.048" v="4063" actId="21"/>
          <ac:spMkLst>
            <pc:docMk/>
            <pc:sldMk cId="1231247143" sldId="327"/>
            <ac:spMk id="17" creationId="{9A9C9041-3DDA-CF08-887E-5E8C76F53F7A}"/>
          </ac:spMkLst>
        </pc:spChg>
        <pc:spChg chg="add del mod">
          <ac:chgData name="Ольга Максимова" userId="b5b5a1171c1f1a76" providerId="LiveId" clId="{FEA6BF45-E337-43E6-95EA-558EB671C7DF}" dt="2023-10-16T08:46:20.371" v="4059" actId="21"/>
          <ac:spMkLst>
            <pc:docMk/>
            <pc:sldMk cId="1231247143" sldId="327"/>
            <ac:spMk id="18" creationId="{75BEAAF1-F6B4-6159-43E4-34A348E8C8C3}"/>
          </ac:spMkLst>
        </pc:spChg>
        <pc:picChg chg="add mod ord">
          <ac:chgData name="Ольга Максимова" userId="b5b5a1171c1f1a76" providerId="LiveId" clId="{FEA6BF45-E337-43E6-95EA-558EB671C7DF}" dt="2023-10-16T08:45:50.590" v="4057" actId="26606"/>
          <ac:picMkLst>
            <pc:docMk/>
            <pc:sldMk cId="1231247143" sldId="327"/>
            <ac:picMk id="7" creationId="{256C52F4-0E8F-4CB9-EA8B-E797C18414F7}"/>
          </ac:picMkLst>
        </pc:picChg>
      </pc:sldChg>
      <pc:sldChg chg="addSp delSp modSp new mod modClrScheme chgLayout">
        <pc:chgData name="Ольга Максимова" userId="b5b5a1171c1f1a76" providerId="LiveId" clId="{FEA6BF45-E337-43E6-95EA-558EB671C7DF}" dt="2023-10-16T08:23:37.929" v="3669"/>
        <pc:sldMkLst>
          <pc:docMk/>
          <pc:sldMk cId="2838366664" sldId="328"/>
        </pc:sldMkLst>
        <pc:spChg chg="add del">
          <ac:chgData name="Ольга Максимова" userId="b5b5a1171c1f1a76" providerId="LiveId" clId="{FEA6BF45-E337-43E6-95EA-558EB671C7DF}" dt="2023-10-16T08:23:21.071" v="3668" actId="26606"/>
          <ac:spMkLst>
            <pc:docMk/>
            <pc:sldMk cId="2838366664" sldId="328"/>
            <ac:spMk id="2" creationId="{D4D16229-354E-45A7-2905-923AE2933604}"/>
          </ac:spMkLst>
        </pc:spChg>
        <pc:spChg chg="mod ord">
          <ac:chgData name="Ольга Максимова" userId="b5b5a1171c1f1a76" providerId="LiveId" clId="{FEA6BF45-E337-43E6-95EA-558EB671C7DF}" dt="2023-10-16T08:23:21.071" v="3668" actId="26606"/>
          <ac:spMkLst>
            <pc:docMk/>
            <pc:sldMk cId="2838366664" sldId="328"/>
            <ac:spMk id="3" creationId="{C6D34B11-D3B7-00B3-4A6B-F89D139E7623}"/>
          </ac:spMkLst>
        </pc:spChg>
        <pc:spChg chg="add del">
          <ac:chgData name="Ольга Максимова" userId="b5b5a1171c1f1a76" providerId="LiveId" clId="{FEA6BF45-E337-43E6-95EA-558EB671C7DF}" dt="2023-10-16T08:23:21.071" v="3668" actId="26606"/>
          <ac:spMkLst>
            <pc:docMk/>
            <pc:sldMk cId="2838366664" sldId="328"/>
            <ac:spMk id="4" creationId="{2028A4B4-750B-60CA-3918-CC850572661E}"/>
          </ac:spMkLst>
        </pc:spChg>
        <pc:spChg chg="add del mod">
          <ac:chgData name="Ольга Максимова" userId="b5b5a1171c1f1a76" providerId="LiveId" clId="{FEA6BF45-E337-43E6-95EA-558EB671C7DF}" dt="2023-10-16T08:22:49.552" v="3659" actId="26606"/>
          <ac:spMkLst>
            <pc:docMk/>
            <pc:sldMk cId="2838366664" sldId="328"/>
            <ac:spMk id="11" creationId="{38D778FB-31FB-43AB-2776-8930C1124082}"/>
          </ac:spMkLst>
        </pc:spChg>
        <pc:spChg chg="add del mod">
          <ac:chgData name="Ольга Максимова" userId="b5b5a1171c1f1a76" providerId="LiveId" clId="{FEA6BF45-E337-43E6-95EA-558EB671C7DF}" dt="2023-10-16T08:22:49.552" v="3659" actId="26606"/>
          <ac:spMkLst>
            <pc:docMk/>
            <pc:sldMk cId="2838366664" sldId="328"/>
            <ac:spMk id="13" creationId="{C9B341D1-79C4-EA89-59C5-EBCA28A0381C}"/>
          </ac:spMkLst>
        </pc:spChg>
        <pc:spChg chg="add del mod">
          <ac:chgData name="Ольга Максимова" userId="b5b5a1171c1f1a76" providerId="LiveId" clId="{FEA6BF45-E337-43E6-95EA-558EB671C7DF}" dt="2023-10-16T08:22:49.552" v="3659" actId="26606"/>
          <ac:spMkLst>
            <pc:docMk/>
            <pc:sldMk cId="2838366664" sldId="328"/>
            <ac:spMk id="15" creationId="{03E8894D-A6DC-2162-6453-E2E45F85B1E6}"/>
          </ac:spMkLst>
        </pc:spChg>
        <pc:spChg chg="add del mod">
          <ac:chgData name="Ольга Максимова" userId="b5b5a1171c1f1a76" providerId="LiveId" clId="{FEA6BF45-E337-43E6-95EA-558EB671C7DF}" dt="2023-10-16T08:22:49.552" v="3659" actId="26606"/>
          <ac:spMkLst>
            <pc:docMk/>
            <pc:sldMk cId="2838366664" sldId="328"/>
            <ac:spMk id="17" creationId="{551CBE76-7FB4-676E-2640-D58D7184FBE6}"/>
          </ac:spMkLst>
        </pc:spChg>
        <pc:spChg chg="add del mod">
          <ac:chgData name="Ольга Максимова" userId="b5b5a1171c1f1a76" providerId="LiveId" clId="{FEA6BF45-E337-43E6-95EA-558EB671C7DF}" dt="2023-10-16T08:23:00.690" v="3661" actId="26606"/>
          <ac:spMkLst>
            <pc:docMk/>
            <pc:sldMk cId="2838366664" sldId="328"/>
            <ac:spMk id="19" creationId="{5C568915-6C84-E8A9-8D55-80B9E6BB645E}"/>
          </ac:spMkLst>
        </pc:spChg>
        <pc:spChg chg="add del mod">
          <ac:chgData name="Ольга Максимова" userId="b5b5a1171c1f1a76" providerId="LiveId" clId="{FEA6BF45-E337-43E6-95EA-558EB671C7DF}" dt="2023-10-16T08:23:00.690" v="3661" actId="26606"/>
          <ac:spMkLst>
            <pc:docMk/>
            <pc:sldMk cId="2838366664" sldId="328"/>
            <ac:spMk id="20" creationId="{A1FC2485-15AE-1B21-6FB5-B90DB712C4E5}"/>
          </ac:spMkLst>
        </pc:spChg>
        <pc:spChg chg="add del mod">
          <ac:chgData name="Ольга Максимова" userId="b5b5a1171c1f1a76" providerId="LiveId" clId="{FEA6BF45-E337-43E6-95EA-558EB671C7DF}" dt="2023-10-16T08:23:00.690" v="3661" actId="26606"/>
          <ac:spMkLst>
            <pc:docMk/>
            <pc:sldMk cId="2838366664" sldId="328"/>
            <ac:spMk id="21" creationId="{6F2B657A-8E14-0DAC-866B-ABE069DB93B0}"/>
          </ac:spMkLst>
        </pc:spChg>
        <pc:spChg chg="add del mod">
          <ac:chgData name="Ольга Максимова" userId="b5b5a1171c1f1a76" providerId="LiveId" clId="{FEA6BF45-E337-43E6-95EA-558EB671C7DF}" dt="2023-10-16T08:23:02.891" v="3663" actId="26606"/>
          <ac:spMkLst>
            <pc:docMk/>
            <pc:sldMk cId="2838366664" sldId="328"/>
            <ac:spMk id="23" creationId="{11D4BD8A-42AD-EF95-E2C4-B386AF692A3F}"/>
          </ac:spMkLst>
        </pc:spChg>
        <pc:spChg chg="add del mod">
          <ac:chgData name="Ольга Максимова" userId="b5b5a1171c1f1a76" providerId="LiveId" clId="{FEA6BF45-E337-43E6-95EA-558EB671C7DF}" dt="2023-10-16T08:23:12.677" v="3665" actId="26606"/>
          <ac:spMkLst>
            <pc:docMk/>
            <pc:sldMk cId="2838366664" sldId="328"/>
            <ac:spMk id="25" creationId="{F635E5EE-9784-9548-A9B8-93ED7B7A61DD}"/>
          </ac:spMkLst>
        </pc:spChg>
        <pc:spChg chg="add del mod">
          <ac:chgData name="Ольга Максимова" userId="b5b5a1171c1f1a76" providerId="LiveId" clId="{FEA6BF45-E337-43E6-95EA-558EB671C7DF}" dt="2023-10-16T08:23:12.677" v="3665" actId="26606"/>
          <ac:spMkLst>
            <pc:docMk/>
            <pc:sldMk cId="2838366664" sldId="328"/>
            <ac:spMk id="26" creationId="{23ED24A3-0BE0-9007-0E18-07FD83599F29}"/>
          </ac:spMkLst>
        </pc:spChg>
        <pc:spChg chg="add del mod">
          <ac:chgData name="Ольга Максимова" userId="b5b5a1171c1f1a76" providerId="LiveId" clId="{FEA6BF45-E337-43E6-95EA-558EB671C7DF}" dt="2023-10-16T08:23:12.677" v="3665" actId="26606"/>
          <ac:spMkLst>
            <pc:docMk/>
            <pc:sldMk cId="2838366664" sldId="328"/>
            <ac:spMk id="27" creationId="{546AB397-6BC8-AEE2-A6D1-1F4BBD2CE223}"/>
          </ac:spMkLst>
        </pc:spChg>
        <pc:spChg chg="add del mod">
          <ac:chgData name="Ольга Максимова" userId="b5b5a1171c1f1a76" providerId="LiveId" clId="{FEA6BF45-E337-43E6-95EA-558EB671C7DF}" dt="2023-10-16T08:23:21.067" v="3667" actId="26606"/>
          <ac:spMkLst>
            <pc:docMk/>
            <pc:sldMk cId="2838366664" sldId="328"/>
            <ac:spMk id="29" creationId="{6BDA5D27-4720-68A3-6B9B-A2162F445F95}"/>
          </ac:spMkLst>
        </pc:spChg>
        <pc:spChg chg="add del mod">
          <ac:chgData name="Ольга Максимова" userId="b5b5a1171c1f1a76" providerId="LiveId" clId="{FEA6BF45-E337-43E6-95EA-558EB671C7DF}" dt="2023-10-16T08:23:21.067" v="3667" actId="26606"/>
          <ac:spMkLst>
            <pc:docMk/>
            <pc:sldMk cId="2838366664" sldId="328"/>
            <ac:spMk id="30" creationId="{E41833C7-1B95-D0F5-7A60-54C7E58CFEE9}"/>
          </ac:spMkLst>
        </pc:spChg>
        <pc:spChg chg="add del mod">
          <ac:chgData name="Ольга Максимова" userId="b5b5a1171c1f1a76" providerId="LiveId" clId="{FEA6BF45-E337-43E6-95EA-558EB671C7DF}" dt="2023-10-16T08:23:21.067" v="3667" actId="26606"/>
          <ac:spMkLst>
            <pc:docMk/>
            <pc:sldMk cId="2838366664" sldId="328"/>
            <ac:spMk id="31" creationId="{82C93138-39F2-BF09-1897-027E65BE26AA}"/>
          </ac:spMkLst>
        </pc:spChg>
        <pc:spChg chg="add del mod">
          <ac:chgData name="Ольга Максимова" userId="b5b5a1171c1f1a76" providerId="LiveId" clId="{FEA6BF45-E337-43E6-95EA-558EB671C7DF}" dt="2023-10-16T08:23:21.067" v="3667" actId="26606"/>
          <ac:spMkLst>
            <pc:docMk/>
            <pc:sldMk cId="2838366664" sldId="328"/>
            <ac:spMk id="32" creationId="{2DA3C1F3-0349-B7DC-811A-33A1ECAE0E22}"/>
          </ac:spMkLst>
        </pc:spChg>
        <pc:spChg chg="add mod">
          <ac:chgData name="Ольга Максимова" userId="b5b5a1171c1f1a76" providerId="LiveId" clId="{FEA6BF45-E337-43E6-95EA-558EB671C7DF}" dt="2023-10-16T08:23:21.071" v="3668" actId="26606"/>
          <ac:spMkLst>
            <pc:docMk/>
            <pc:sldMk cId="2838366664" sldId="328"/>
            <ac:spMk id="34" creationId="{F635E5EE-9784-9548-A9B8-93ED7B7A61DD}"/>
          </ac:spMkLst>
        </pc:spChg>
        <pc:spChg chg="add mod">
          <ac:chgData name="Ольга Максимова" userId="b5b5a1171c1f1a76" providerId="LiveId" clId="{FEA6BF45-E337-43E6-95EA-558EB671C7DF}" dt="2023-10-16T08:23:21.071" v="3668" actId="26606"/>
          <ac:spMkLst>
            <pc:docMk/>
            <pc:sldMk cId="2838366664" sldId="328"/>
            <ac:spMk id="35" creationId="{23ED24A3-0BE0-9007-0E18-07FD83599F29}"/>
          </ac:spMkLst>
        </pc:spChg>
        <pc:spChg chg="add mod">
          <ac:chgData name="Ольга Максимова" userId="b5b5a1171c1f1a76" providerId="LiveId" clId="{FEA6BF45-E337-43E6-95EA-558EB671C7DF}" dt="2023-10-16T08:23:21.071" v="3668" actId="26606"/>
          <ac:spMkLst>
            <pc:docMk/>
            <pc:sldMk cId="2838366664" sldId="328"/>
            <ac:spMk id="36" creationId="{546AB397-6BC8-AEE2-A6D1-1F4BBD2CE223}"/>
          </ac:spMkLst>
        </pc:spChg>
        <pc:picChg chg="add mod">
          <ac:chgData name="Ольга Максимова" userId="b5b5a1171c1f1a76" providerId="LiveId" clId="{FEA6BF45-E337-43E6-95EA-558EB671C7DF}" dt="2023-10-16T08:23:21.071" v="3668" actId="26606"/>
          <ac:picMkLst>
            <pc:docMk/>
            <pc:sldMk cId="2838366664" sldId="328"/>
            <ac:picMk id="6" creationId="{0F8B331E-918D-B07D-CF03-3433A429A12E}"/>
          </ac:picMkLst>
        </pc:picChg>
        <pc:picChg chg="del">
          <ac:chgData name="Ольга Максимова" userId="b5b5a1171c1f1a76" providerId="LiveId" clId="{FEA6BF45-E337-43E6-95EA-558EB671C7DF}" dt="2023-10-16T08:23:37.929" v="3669"/>
          <ac:picMkLst>
            <pc:docMk/>
            <pc:sldMk cId="2838366664" sldId="328"/>
            <ac:picMk id="7" creationId="{3D10D05C-9D56-7BD4-20AD-2E12ECC029B4}"/>
          </ac:picMkLst>
        </pc:picChg>
      </pc:sldChg>
      <pc:sldChg chg="modSp new mod">
        <pc:chgData name="Ольга Максимова" userId="b5b5a1171c1f1a76" providerId="LiveId" clId="{FEA6BF45-E337-43E6-95EA-558EB671C7DF}" dt="2023-10-30T14:58:10.397" v="5361" actId="20577"/>
        <pc:sldMkLst>
          <pc:docMk/>
          <pc:sldMk cId="3098781981" sldId="329"/>
        </pc:sldMkLst>
        <pc:spChg chg="mod">
          <ac:chgData name="Ольга Максимова" userId="b5b5a1171c1f1a76" providerId="LiveId" clId="{FEA6BF45-E337-43E6-95EA-558EB671C7DF}" dt="2023-10-16T08:28:19.390" v="3763" actId="20577"/>
          <ac:spMkLst>
            <pc:docMk/>
            <pc:sldMk cId="3098781981" sldId="329"/>
            <ac:spMk id="2" creationId="{A036DF6F-5AF2-B482-0A7A-50C0C88D20C0}"/>
          </ac:spMkLst>
        </pc:spChg>
        <pc:spChg chg="mod">
          <ac:chgData name="Ольга Максимова" userId="b5b5a1171c1f1a76" providerId="LiveId" clId="{FEA6BF45-E337-43E6-95EA-558EB671C7DF}" dt="2023-10-30T14:58:10.397" v="5361" actId="20577"/>
          <ac:spMkLst>
            <pc:docMk/>
            <pc:sldMk cId="3098781981" sldId="329"/>
            <ac:spMk id="3" creationId="{54FD0ABA-82A3-95A0-430D-4AC183CEE5F5}"/>
          </ac:spMkLst>
        </pc:spChg>
      </pc:sldChg>
      <pc:sldChg chg="modSp new mod">
        <pc:chgData name="Ольга Максимова" userId="b5b5a1171c1f1a76" providerId="LiveId" clId="{FEA6BF45-E337-43E6-95EA-558EB671C7DF}" dt="2023-10-16T09:13:19.081" v="4950"/>
        <pc:sldMkLst>
          <pc:docMk/>
          <pc:sldMk cId="789700349" sldId="330"/>
        </pc:sldMkLst>
        <pc:spChg chg="mod">
          <ac:chgData name="Ольга Максимова" userId="b5b5a1171c1f1a76" providerId="LiveId" clId="{FEA6BF45-E337-43E6-95EA-558EB671C7DF}" dt="2023-10-16T09:13:19.081" v="4950"/>
          <ac:spMkLst>
            <pc:docMk/>
            <pc:sldMk cId="789700349" sldId="330"/>
            <ac:spMk id="2" creationId="{78C53CB7-5C36-E657-51B3-40E931179E0E}"/>
          </ac:spMkLst>
        </pc:spChg>
        <pc:spChg chg="mod">
          <ac:chgData name="Ольга Максимова" userId="b5b5a1171c1f1a76" providerId="LiveId" clId="{FEA6BF45-E337-43E6-95EA-558EB671C7DF}" dt="2023-10-16T09:13:02.370" v="4949" actId="2711"/>
          <ac:spMkLst>
            <pc:docMk/>
            <pc:sldMk cId="789700349" sldId="330"/>
            <ac:spMk id="3" creationId="{10847FE6-6413-4E6B-1D75-655C4DFDCC5B}"/>
          </ac:spMkLst>
        </pc:spChg>
      </pc:sldChg>
      <pc:sldChg chg="modSp new mod">
        <pc:chgData name="Ольга Максимова" userId="b5b5a1171c1f1a76" providerId="LiveId" clId="{FEA6BF45-E337-43E6-95EA-558EB671C7DF}" dt="2023-10-16T08:58:13.238" v="4277" actId="20577"/>
        <pc:sldMkLst>
          <pc:docMk/>
          <pc:sldMk cId="4127567670" sldId="331"/>
        </pc:sldMkLst>
        <pc:spChg chg="mod">
          <ac:chgData name="Ольга Максимова" userId="b5b5a1171c1f1a76" providerId="LiveId" clId="{FEA6BF45-E337-43E6-95EA-558EB671C7DF}" dt="2023-10-16T08:40:57.298" v="4019"/>
          <ac:spMkLst>
            <pc:docMk/>
            <pc:sldMk cId="4127567670" sldId="331"/>
            <ac:spMk id="2" creationId="{C5554CD3-669E-615F-5847-F8BB0D4CD141}"/>
          </ac:spMkLst>
        </pc:spChg>
        <pc:spChg chg="mod">
          <ac:chgData name="Ольга Максимова" userId="b5b5a1171c1f1a76" providerId="LiveId" clId="{FEA6BF45-E337-43E6-95EA-558EB671C7DF}" dt="2023-10-16T08:58:13.238" v="4277" actId="20577"/>
          <ac:spMkLst>
            <pc:docMk/>
            <pc:sldMk cId="4127567670" sldId="331"/>
            <ac:spMk id="3" creationId="{62DCCFA6-E6E9-CB73-E265-721CB47EC9F7}"/>
          </ac:spMkLst>
        </pc:spChg>
      </pc:sldChg>
      <pc:sldChg chg="modSp new mod">
        <pc:chgData name="Ольга Максимова" userId="b5b5a1171c1f1a76" providerId="LiveId" clId="{FEA6BF45-E337-43E6-95EA-558EB671C7DF}" dt="2023-10-16T08:43:40.487" v="4051" actId="113"/>
        <pc:sldMkLst>
          <pc:docMk/>
          <pc:sldMk cId="3227166453" sldId="332"/>
        </pc:sldMkLst>
        <pc:spChg chg="mod">
          <ac:chgData name="Ольга Максимова" userId="b5b5a1171c1f1a76" providerId="LiveId" clId="{FEA6BF45-E337-43E6-95EA-558EB671C7DF}" dt="2023-10-16T08:42:12.321" v="4033"/>
          <ac:spMkLst>
            <pc:docMk/>
            <pc:sldMk cId="3227166453" sldId="332"/>
            <ac:spMk id="2" creationId="{27421253-21E7-38FC-F6C6-7E3C0F783B08}"/>
          </ac:spMkLst>
        </pc:spChg>
        <pc:spChg chg="mod">
          <ac:chgData name="Ольга Максимова" userId="b5b5a1171c1f1a76" providerId="LiveId" clId="{FEA6BF45-E337-43E6-95EA-558EB671C7DF}" dt="2023-10-16T08:43:40.487" v="4051" actId="113"/>
          <ac:spMkLst>
            <pc:docMk/>
            <pc:sldMk cId="3227166453" sldId="332"/>
            <ac:spMk id="3" creationId="{92CA2D4E-EBE2-BAA8-6320-59DE4A666A70}"/>
          </ac:spMkLst>
        </pc:spChg>
      </pc:sldChg>
      <pc:sldChg chg="modSp new mod">
        <pc:chgData name="Ольга Максимова" userId="b5b5a1171c1f1a76" providerId="LiveId" clId="{FEA6BF45-E337-43E6-95EA-558EB671C7DF}" dt="2023-10-16T08:49:19.727" v="4105" actId="113"/>
        <pc:sldMkLst>
          <pc:docMk/>
          <pc:sldMk cId="193435691" sldId="333"/>
        </pc:sldMkLst>
        <pc:spChg chg="mod">
          <ac:chgData name="Ольга Максимова" userId="b5b5a1171c1f1a76" providerId="LiveId" clId="{FEA6BF45-E337-43E6-95EA-558EB671C7DF}" dt="2023-10-16T08:47:58.399" v="4084"/>
          <ac:spMkLst>
            <pc:docMk/>
            <pc:sldMk cId="193435691" sldId="333"/>
            <ac:spMk id="2" creationId="{FF4A08A7-16B1-1073-0D40-8DC467CD9330}"/>
          </ac:spMkLst>
        </pc:spChg>
        <pc:spChg chg="mod">
          <ac:chgData name="Ольга Максимова" userId="b5b5a1171c1f1a76" providerId="LiveId" clId="{FEA6BF45-E337-43E6-95EA-558EB671C7DF}" dt="2023-10-16T08:49:19.727" v="4105" actId="113"/>
          <ac:spMkLst>
            <pc:docMk/>
            <pc:sldMk cId="193435691" sldId="333"/>
            <ac:spMk id="3" creationId="{27FC4619-9B6E-7D48-688A-AE10FB471E6E}"/>
          </ac:spMkLst>
        </pc:spChg>
      </pc:sldChg>
      <pc:sldChg chg="modSp new mod">
        <pc:chgData name="Ольга Максимова" userId="b5b5a1171c1f1a76" providerId="LiveId" clId="{FEA6BF45-E337-43E6-95EA-558EB671C7DF}" dt="2023-10-30T15:01:31.042" v="5386" actId="113"/>
        <pc:sldMkLst>
          <pc:docMk/>
          <pc:sldMk cId="1840649590" sldId="334"/>
        </pc:sldMkLst>
        <pc:spChg chg="mod">
          <ac:chgData name="Ольга Максимова" userId="b5b5a1171c1f1a76" providerId="LiveId" clId="{FEA6BF45-E337-43E6-95EA-558EB671C7DF}" dt="2023-10-16T08:53:27.619" v="4191"/>
          <ac:spMkLst>
            <pc:docMk/>
            <pc:sldMk cId="1840649590" sldId="334"/>
            <ac:spMk id="2" creationId="{8ECF2E37-051B-7070-4BA8-0D90BF4EB9D0}"/>
          </ac:spMkLst>
        </pc:spChg>
        <pc:spChg chg="mod">
          <ac:chgData name="Ольга Максимова" userId="b5b5a1171c1f1a76" providerId="LiveId" clId="{FEA6BF45-E337-43E6-95EA-558EB671C7DF}" dt="2023-10-30T15:01:31.042" v="5386" actId="113"/>
          <ac:spMkLst>
            <pc:docMk/>
            <pc:sldMk cId="1840649590" sldId="334"/>
            <ac:spMk id="3" creationId="{4B17B87C-A06B-948F-7469-5EF1A9883655}"/>
          </ac:spMkLst>
        </pc:spChg>
      </pc:sldChg>
      <pc:sldChg chg="modSp new mod">
        <pc:chgData name="Ольга Максимова" userId="b5b5a1171c1f1a76" providerId="LiveId" clId="{FEA6BF45-E337-43E6-95EA-558EB671C7DF}" dt="2023-10-30T15:01:35.524" v="5387" actId="113"/>
        <pc:sldMkLst>
          <pc:docMk/>
          <pc:sldMk cId="742125931" sldId="335"/>
        </pc:sldMkLst>
        <pc:spChg chg="mod">
          <ac:chgData name="Ольга Максимова" userId="b5b5a1171c1f1a76" providerId="LiveId" clId="{FEA6BF45-E337-43E6-95EA-558EB671C7DF}" dt="2023-10-16T08:53:31.148" v="4192"/>
          <ac:spMkLst>
            <pc:docMk/>
            <pc:sldMk cId="742125931" sldId="335"/>
            <ac:spMk id="2" creationId="{A5A6F246-93F1-7562-A29E-EE7DA59ECFCB}"/>
          </ac:spMkLst>
        </pc:spChg>
        <pc:spChg chg="mod">
          <ac:chgData name="Ольга Максимова" userId="b5b5a1171c1f1a76" providerId="LiveId" clId="{FEA6BF45-E337-43E6-95EA-558EB671C7DF}" dt="2023-10-30T15:01:35.524" v="5387" actId="113"/>
          <ac:spMkLst>
            <pc:docMk/>
            <pc:sldMk cId="742125931" sldId="335"/>
            <ac:spMk id="3" creationId="{4B845DEC-09F5-C1F4-71AB-F5548506E75C}"/>
          </ac:spMkLst>
        </pc:spChg>
      </pc:sldChg>
      <pc:sldChg chg="modSp new mod">
        <pc:chgData name="Ольга Максимова" userId="b5b5a1171c1f1a76" providerId="LiveId" clId="{FEA6BF45-E337-43E6-95EA-558EB671C7DF}" dt="2023-10-30T15:01:41.226" v="5388" actId="113"/>
        <pc:sldMkLst>
          <pc:docMk/>
          <pc:sldMk cId="1932738071" sldId="336"/>
        </pc:sldMkLst>
        <pc:spChg chg="mod">
          <ac:chgData name="Ольга Максимова" userId="b5b5a1171c1f1a76" providerId="LiveId" clId="{FEA6BF45-E337-43E6-95EA-558EB671C7DF}" dt="2023-10-16T08:53:34.686" v="4193"/>
          <ac:spMkLst>
            <pc:docMk/>
            <pc:sldMk cId="1932738071" sldId="336"/>
            <ac:spMk id="2" creationId="{4B05BC78-32BD-78B6-A678-BE50C02EAC46}"/>
          </ac:spMkLst>
        </pc:spChg>
        <pc:spChg chg="mod">
          <ac:chgData name="Ольга Максимова" userId="b5b5a1171c1f1a76" providerId="LiveId" clId="{FEA6BF45-E337-43E6-95EA-558EB671C7DF}" dt="2023-10-30T15:01:41.226" v="5388" actId="113"/>
          <ac:spMkLst>
            <pc:docMk/>
            <pc:sldMk cId="1932738071" sldId="336"/>
            <ac:spMk id="3" creationId="{D17A50F3-7F82-0F9B-FEF5-D654106586C9}"/>
          </ac:spMkLst>
        </pc:spChg>
      </pc:sldChg>
      <pc:sldChg chg="modSp new mod">
        <pc:chgData name="Ольга Максимова" userId="b5b5a1171c1f1a76" providerId="LiveId" clId="{FEA6BF45-E337-43E6-95EA-558EB671C7DF}" dt="2023-10-30T15:01:46.320" v="5389" actId="113"/>
        <pc:sldMkLst>
          <pc:docMk/>
          <pc:sldMk cId="3070956240" sldId="337"/>
        </pc:sldMkLst>
        <pc:spChg chg="mod">
          <ac:chgData name="Ольга Максимова" userId="b5b5a1171c1f1a76" providerId="LiveId" clId="{FEA6BF45-E337-43E6-95EA-558EB671C7DF}" dt="2023-10-16T08:53:38.726" v="4194"/>
          <ac:spMkLst>
            <pc:docMk/>
            <pc:sldMk cId="3070956240" sldId="337"/>
            <ac:spMk id="2" creationId="{3503471F-8695-7271-200B-1DFB8C60064C}"/>
          </ac:spMkLst>
        </pc:spChg>
        <pc:spChg chg="mod">
          <ac:chgData name="Ольга Максимова" userId="b5b5a1171c1f1a76" providerId="LiveId" clId="{FEA6BF45-E337-43E6-95EA-558EB671C7DF}" dt="2023-10-30T15:01:46.320" v="5389" actId="113"/>
          <ac:spMkLst>
            <pc:docMk/>
            <pc:sldMk cId="3070956240" sldId="337"/>
            <ac:spMk id="3" creationId="{21094A82-9599-3DF5-EA2A-3D4DB94D95D9}"/>
          </ac:spMkLst>
        </pc:spChg>
      </pc:sldChg>
      <pc:sldChg chg="modSp new mod">
        <pc:chgData name="Ольга Максимова" userId="b5b5a1171c1f1a76" providerId="LiveId" clId="{FEA6BF45-E337-43E6-95EA-558EB671C7DF}" dt="2023-10-30T15:01:52.837" v="5390" actId="113"/>
        <pc:sldMkLst>
          <pc:docMk/>
          <pc:sldMk cId="3024395753" sldId="338"/>
        </pc:sldMkLst>
        <pc:spChg chg="mod">
          <ac:chgData name="Ольга Максимова" userId="b5b5a1171c1f1a76" providerId="LiveId" clId="{FEA6BF45-E337-43E6-95EA-558EB671C7DF}" dt="2023-10-16T08:53:45.650" v="4195"/>
          <ac:spMkLst>
            <pc:docMk/>
            <pc:sldMk cId="3024395753" sldId="338"/>
            <ac:spMk id="2" creationId="{96AAA03C-4DF2-19CC-60B8-C6260F0601A2}"/>
          </ac:spMkLst>
        </pc:spChg>
        <pc:spChg chg="mod">
          <ac:chgData name="Ольга Максимова" userId="b5b5a1171c1f1a76" providerId="LiveId" clId="{FEA6BF45-E337-43E6-95EA-558EB671C7DF}" dt="2023-10-30T15:01:52.837" v="5390" actId="113"/>
          <ac:spMkLst>
            <pc:docMk/>
            <pc:sldMk cId="3024395753" sldId="338"/>
            <ac:spMk id="3" creationId="{CA412DA1-9205-1E17-91AC-E57C026C6883}"/>
          </ac:spMkLst>
        </pc:spChg>
      </pc:sldChg>
      <pc:sldChg chg="modSp new mod">
        <pc:chgData name="Ольга Максимова" userId="b5b5a1171c1f1a76" providerId="LiveId" clId="{FEA6BF45-E337-43E6-95EA-558EB671C7DF}" dt="2023-10-30T15:01:59.034" v="5391" actId="113"/>
        <pc:sldMkLst>
          <pc:docMk/>
          <pc:sldMk cId="405811847" sldId="339"/>
        </pc:sldMkLst>
        <pc:spChg chg="mod">
          <ac:chgData name="Ольга Максимова" userId="b5b5a1171c1f1a76" providerId="LiveId" clId="{FEA6BF45-E337-43E6-95EA-558EB671C7DF}" dt="2023-10-16T08:53:49.941" v="4196"/>
          <ac:spMkLst>
            <pc:docMk/>
            <pc:sldMk cId="405811847" sldId="339"/>
            <ac:spMk id="2" creationId="{9D0CF1B4-783F-3254-6679-021D67122525}"/>
          </ac:spMkLst>
        </pc:spChg>
        <pc:spChg chg="mod">
          <ac:chgData name="Ольга Максимова" userId="b5b5a1171c1f1a76" providerId="LiveId" clId="{FEA6BF45-E337-43E6-95EA-558EB671C7DF}" dt="2023-10-30T15:01:59.034" v="5391" actId="113"/>
          <ac:spMkLst>
            <pc:docMk/>
            <pc:sldMk cId="405811847" sldId="339"/>
            <ac:spMk id="3" creationId="{FDA45EE7-307D-13B1-F740-C84E8E9042CF}"/>
          </ac:spMkLst>
        </pc:spChg>
      </pc:sldChg>
      <pc:sldChg chg="delSp modSp new mod">
        <pc:chgData name="Ольга Максимова" userId="b5b5a1171c1f1a76" providerId="LiveId" clId="{FEA6BF45-E337-43E6-95EA-558EB671C7DF}" dt="2023-10-16T09:05:37.361" v="4736" actId="14100"/>
        <pc:sldMkLst>
          <pc:docMk/>
          <pc:sldMk cId="3033379141" sldId="340"/>
        </pc:sldMkLst>
        <pc:spChg chg="mod">
          <ac:chgData name="Ольга Максимова" userId="b5b5a1171c1f1a76" providerId="LiveId" clId="{FEA6BF45-E337-43E6-95EA-558EB671C7DF}" dt="2023-10-16T09:05:37.361" v="4736" actId="14100"/>
          <ac:spMkLst>
            <pc:docMk/>
            <pc:sldMk cId="3033379141" sldId="340"/>
            <ac:spMk id="2" creationId="{899C189A-FD98-8B89-748F-E5095F19556F}"/>
          </ac:spMkLst>
        </pc:spChg>
        <pc:spChg chg="del">
          <ac:chgData name="Ольга Максимова" userId="b5b5a1171c1f1a76" providerId="LiveId" clId="{FEA6BF45-E337-43E6-95EA-558EB671C7DF}" dt="2023-10-16T09:05:26.310" v="4735" actId="21"/>
          <ac:spMkLst>
            <pc:docMk/>
            <pc:sldMk cId="3033379141" sldId="340"/>
            <ac:spMk id="3" creationId="{D12E8B5A-1FDB-9BC2-35A0-25D458376226}"/>
          </ac:spMkLst>
        </pc:spChg>
        <pc:spChg chg="mod">
          <ac:chgData name="Ольга Максимова" userId="b5b5a1171c1f1a76" providerId="LiveId" clId="{FEA6BF45-E337-43E6-95EA-558EB671C7DF}" dt="2023-10-16T09:04:40.968" v="4733" actId="113"/>
          <ac:spMkLst>
            <pc:docMk/>
            <pc:sldMk cId="3033379141" sldId="340"/>
            <ac:spMk id="4" creationId="{231035CD-B16F-BA54-F779-CC1251EEC8B7}"/>
          </ac:spMkLst>
        </pc:spChg>
      </pc:sldChg>
      <pc:sldChg chg="addSp delSp new del">
        <pc:chgData name="Ольга Максимова" userId="b5b5a1171c1f1a76" providerId="LiveId" clId="{FEA6BF45-E337-43E6-95EA-558EB671C7DF}" dt="2023-10-16T09:14:02.195" v="4956" actId="47"/>
        <pc:sldMkLst>
          <pc:docMk/>
          <pc:sldMk cId="2542462343" sldId="341"/>
        </pc:sldMkLst>
        <pc:picChg chg="add del">
          <ac:chgData name="Ольга Максимова" userId="b5b5a1171c1f1a76" providerId="LiveId" clId="{FEA6BF45-E337-43E6-95EA-558EB671C7DF}" dt="2023-10-16T09:13:51.236" v="4953"/>
          <ac:picMkLst>
            <pc:docMk/>
            <pc:sldMk cId="2542462343" sldId="341"/>
            <ac:picMk id="7" creationId="{F7176D90-8736-10A3-4687-1D88A763F6A5}"/>
          </ac:picMkLst>
        </pc:picChg>
      </pc:sldChg>
      <pc:sldChg chg="modSp new del mod">
        <pc:chgData name="Ольга Максимова" userId="b5b5a1171c1f1a76" providerId="LiveId" clId="{FEA6BF45-E337-43E6-95EA-558EB671C7DF}" dt="2023-10-16T09:09:42.390" v="4758" actId="47"/>
        <pc:sldMkLst>
          <pc:docMk/>
          <pc:sldMk cId="2900365983" sldId="341"/>
        </pc:sldMkLst>
        <pc:spChg chg="mod">
          <ac:chgData name="Ольга Максимова" userId="b5b5a1171c1f1a76" providerId="LiveId" clId="{FEA6BF45-E337-43E6-95EA-558EB671C7DF}" dt="2023-10-16T09:09:05.781" v="4757" actId="20577"/>
          <ac:spMkLst>
            <pc:docMk/>
            <pc:sldMk cId="2900365983" sldId="341"/>
            <ac:spMk id="2" creationId="{A966518B-F944-DD3F-31AE-C6F67D071F22}"/>
          </ac:spMkLst>
        </pc:spChg>
      </pc:sldChg>
      <pc:sldChg chg="modSp add mod">
        <pc:chgData name="Ольга Максимова" userId="b5b5a1171c1f1a76" providerId="LiveId" clId="{FEA6BF45-E337-43E6-95EA-558EB671C7DF}" dt="2023-10-16T09:13:57.351" v="4955" actId="26606"/>
        <pc:sldMkLst>
          <pc:docMk/>
          <pc:sldMk cId="772610902" sldId="342"/>
        </pc:sldMkLst>
        <pc:picChg chg="mod">
          <ac:chgData name="Ольга Максимова" userId="b5b5a1171c1f1a76" providerId="LiveId" clId="{FEA6BF45-E337-43E6-95EA-558EB671C7DF}" dt="2023-10-16T09:13:57.351" v="4955" actId="26606"/>
          <ac:picMkLst>
            <pc:docMk/>
            <pc:sldMk cId="772610902" sldId="342"/>
            <ac:picMk id="11" creationId="{D057F55A-C19A-32D9-EFE9-5982280F08F6}"/>
          </ac:picMkLst>
        </pc:picChg>
      </pc:sldChg>
      <pc:sldChg chg="new del">
        <pc:chgData name="Ольга Максимова" userId="b5b5a1171c1f1a76" providerId="LiveId" clId="{FEA6BF45-E337-43E6-95EA-558EB671C7DF}" dt="2023-10-16T09:14:47.113" v="4964" actId="47"/>
        <pc:sldMkLst>
          <pc:docMk/>
          <pc:sldMk cId="155120299" sldId="343"/>
        </pc:sldMkLst>
      </pc:sldChg>
    </pc:docChg>
  </pc:docChgLst>
  <pc:docChgLst>
    <pc:chgData name="Ольга Максимова" userId="b5b5a1171c1f1a76" providerId="LiveId" clId="{3F123558-2E2B-4363-B43D-0089B5BFC19F}"/>
    <pc:docChg chg="delSld">
      <pc:chgData name="Ольга Максимова" userId="b5b5a1171c1f1a76" providerId="LiveId" clId="{3F123558-2E2B-4363-B43D-0089B5BFC19F}" dt="2024-05-20T07:25:42.175" v="2" actId="47"/>
      <pc:docMkLst>
        <pc:docMk/>
      </pc:docMkLst>
      <pc:sldChg chg="del">
        <pc:chgData name="Ольга Максимова" userId="b5b5a1171c1f1a76" providerId="LiveId" clId="{3F123558-2E2B-4363-B43D-0089B5BFC19F}" dt="2024-05-20T07:25:42.175" v="2" actId="47"/>
        <pc:sldMkLst>
          <pc:docMk/>
          <pc:sldMk cId="3701214885" sldId="298"/>
        </pc:sldMkLst>
      </pc:sldChg>
      <pc:sldChg chg="del">
        <pc:chgData name="Ольга Максимова" userId="b5b5a1171c1f1a76" providerId="LiveId" clId="{3F123558-2E2B-4363-B43D-0089B5BFC19F}" dt="2024-05-20T07:25:23.205" v="0" actId="47"/>
        <pc:sldMkLst>
          <pc:docMk/>
          <pc:sldMk cId="2838366664" sldId="328"/>
        </pc:sldMkLst>
      </pc:sldChg>
      <pc:sldChg chg="del">
        <pc:chgData name="Ольга Максимова" userId="b5b5a1171c1f1a76" providerId="LiveId" clId="{3F123558-2E2B-4363-B43D-0089B5BFC19F}" dt="2024-05-20T07:25:26.900" v="1" actId="47"/>
        <pc:sldMkLst>
          <pc:docMk/>
          <pc:sldMk cId="3098781981" sldId="329"/>
        </pc:sldMkLst>
      </pc:sldChg>
      <pc:sldChg chg="del">
        <pc:chgData name="Ольга Максимова" userId="b5b5a1171c1f1a76" providerId="LiveId" clId="{3F123558-2E2B-4363-B43D-0089B5BFC19F}" dt="2024-05-20T07:25:26.900" v="1" actId="47"/>
        <pc:sldMkLst>
          <pc:docMk/>
          <pc:sldMk cId="789700349" sldId="330"/>
        </pc:sldMkLst>
      </pc:sldChg>
      <pc:sldChg chg="del">
        <pc:chgData name="Ольга Максимова" userId="b5b5a1171c1f1a76" providerId="LiveId" clId="{3F123558-2E2B-4363-B43D-0089B5BFC19F}" dt="2024-05-20T07:25:23.205" v="0" actId="47"/>
        <pc:sldMkLst>
          <pc:docMk/>
          <pc:sldMk cId="772610902" sldId="34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3FCFC70-A59A-436E-B5FF-ACFE56745B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MO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64115D-CE3E-4E24-8B01-89E99FA55C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MO" sz="1200"/>
            </a:lvl1pPr>
          </a:lstStyle>
          <a:p>
            <a:pPr rtl="0"/>
            <a:fld id="{3A57F5B3-4CE9-48CA-B22E-821CD934DBA2}" type="datetime1">
              <a:rPr lang="ru-RU" smtClean="0"/>
              <a:t>20.05.2024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B8008DC-4974-4910-8C2F-F08C99A577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MO"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D3AA9C-7324-4A0F-BA80-C41F39C6FD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MO" sz="1200"/>
            </a:lvl1pPr>
          </a:lstStyle>
          <a:p>
            <a:pPr rtl="0"/>
            <a:fld id="{3D94777C-A8D2-4F46-A66E-A1890EBDE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1606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MO"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MO" sz="1200"/>
            </a:lvl1pPr>
          </a:lstStyle>
          <a:p>
            <a:fld id="{4D194EF4-8F66-4BCF-BFB6-06FF4175F51D}" type="datetime1">
              <a:rPr lang="ru-RU" smtClean="0"/>
              <a:pPr/>
              <a:t>20.05.2024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MO"/>
            </a:def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MO"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MO" sz="1200"/>
            </a:lvl1pPr>
          </a:lstStyle>
          <a:p>
            <a:pPr rtl="0"/>
            <a:fld id="{E22815FE-BC4D-474E-9AA3-6983BC3D877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13559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2815FE-BC4D-474E-9AA3-6983BC3D877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51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0177DF1D-D731-86FC-22F9-00221AD8C2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89143" y="440217"/>
            <a:ext cx="9613711" cy="2327086"/>
          </a:xfrm>
          <a:ln w="15875">
            <a:solidFill>
              <a:schemeClr val="accent1"/>
            </a:solidFill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MO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A4FE67-D925-EFE3-2BA5-C28DA7C03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236976"/>
            <a:ext cx="6867144" cy="2386584"/>
          </a:xfrm>
        </p:spPr>
        <p:txBody>
          <a:bodyPr rtlCol="0" anchor="b">
            <a:noAutofit/>
          </a:bodyPr>
          <a:lstStyle>
            <a:lvl1pPr algn="l">
              <a:defRPr lang="ru-MO" sz="66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3D58524-513B-3FD2-4ED0-CB0CA3A3DF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7648" y="5971032"/>
            <a:ext cx="3776472" cy="530352"/>
          </a:xfrm>
        </p:spPr>
        <p:txBody>
          <a:bodyPr rtlCol="0">
            <a:noAutofit/>
          </a:bodyPr>
          <a:lstStyle>
            <a:lvl1pPr marL="0" indent="0" algn="ctr">
              <a:buNone/>
              <a:defRPr lang="ru-MO" sz="2000">
                <a:solidFill>
                  <a:schemeClr val="accent1"/>
                </a:solidFill>
                <a:latin typeface="Gill Sans Nova Light" panose="020B0302020104020203" pitchFamily="34" charset="0"/>
              </a:defRPr>
            </a:lvl1pPr>
            <a:lvl2pPr marL="457200" indent="0" algn="ctr">
              <a:buNone/>
              <a:defRPr lang="ru-MO" sz="2000"/>
            </a:lvl2pPr>
            <a:lvl3pPr marL="914400" indent="0" algn="ctr">
              <a:buNone/>
              <a:defRPr lang="ru-MO" sz="1800"/>
            </a:lvl3pPr>
            <a:lvl4pPr marL="1371600" indent="0" algn="ctr">
              <a:buNone/>
              <a:defRPr lang="ru-MO" sz="1600"/>
            </a:lvl4pPr>
            <a:lvl5pPr marL="1828800" indent="0" algn="ctr">
              <a:buNone/>
              <a:defRPr lang="ru-MO" sz="1600"/>
            </a:lvl5pPr>
            <a:lvl6pPr marL="2286000" indent="0" algn="ctr">
              <a:buNone/>
              <a:defRPr lang="ru-MO" sz="1600"/>
            </a:lvl6pPr>
            <a:lvl7pPr marL="2743200" indent="0" algn="ctr">
              <a:buNone/>
              <a:defRPr lang="ru-MO" sz="1600"/>
            </a:lvl7pPr>
            <a:lvl8pPr marL="3200400" indent="0" algn="ctr">
              <a:buNone/>
              <a:defRPr lang="ru-MO" sz="1600"/>
            </a:lvl8pPr>
            <a:lvl9pPr marL="3657600" indent="0" algn="ctr">
              <a:buNone/>
              <a:defRPr lang="ru-MO"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AA2A54F-058C-EF24-C892-91614AF2D7E8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A313A15-57C2-5BD9-DE2B-442792010C5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9D750DB-651A-3C95-E822-712897C2D5A4}"/>
              </a:ext>
            </a:extLst>
          </p:cNvPr>
          <p:cNvCxnSpPr>
            <a:cxnSpLocks/>
          </p:cNvCxnSpPr>
          <p:nvPr userDrawn="1"/>
        </p:nvCxnSpPr>
        <p:spPr>
          <a:xfrm>
            <a:off x="398366" y="3226467"/>
            <a:ext cx="11395267" cy="443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136281F-EE75-A92A-B85E-00B02B5C0B67}"/>
              </a:ext>
            </a:extLst>
          </p:cNvPr>
          <p:cNvCxnSpPr>
            <a:cxnSpLocks/>
          </p:cNvCxnSpPr>
          <p:nvPr userDrawn="1"/>
        </p:nvCxnSpPr>
        <p:spPr>
          <a:xfrm>
            <a:off x="-11430" y="6165891"/>
            <a:ext cx="6339792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F5B98AA9-64E2-C5F9-3E90-D02F312EDC52}"/>
              </a:ext>
            </a:extLst>
          </p:cNvPr>
          <p:cNvCxnSpPr>
            <a:cxnSpLocks/>
          </p:cNvCxnSpPr>
          <p:nvPr userDrawn="1"/>
        </p:nvCxnSpPr>
        <p:spPr>
          <a:xfrm>
            <a:off x="10103564" y="6165891"/>
            <a:ext cx="2088436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440359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2FEDE488-304D-8F7B-7181-CB5794855926}"/>
              </a:ext>
            </a:extLst>
          </p:cNvPr>
          <p:cNvCxnSpPr>
            <a:cxnSpLocks/>
          </p:cNvCxnSpPr>
          <p:nvPr userDrawn="1"/>
        </p:nvCxnSpPr>
        <p:spPr>
          <a:xfrm>
            <a:off x="1565155" y="1983947"/>
            <a:ext cx="10626845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73152"/>
            <a:ext cx="3227832" cy="969264"/>
          </a:xfrm>
        </p:spPr>
        <p:txBody>
          <a:bodyPr rtlCol="0"/>
          <a:lstStyle>
            <a:lvl1pPr>
              <a:defRPr lang="ru-MO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2" name="Рисунок 31">
            <a:extLst>
              <a:ext uri="{FF2B5EF4-FFF2-40B4-BE49-F238E27FC236}">
                <a16:creationId xmlns:a16="http://schemas.microsoft.com/office/drawing/2014/main" id="{87F13219-232C-C38C-7D86-D48FAC7D827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94360" y="1481328"/>
            <a:ext cx="969264" cy="96926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lang="ru-MO"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CB1722C2-4C66-F8BA-B3DD-6199116EFB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2064" y="2743200"/>
            <a:ext cx="1389888" cy="466344"/>
          </a:xfrm>
        </p:spPr>
        <p:txBody>
          <a:bodyPr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2400" b="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68F906E4-47B1-BEE5-E30F-146C6869BF2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12064" y="3218688"/>
            <a:ext cx="1801368" cy="1481328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1800" b="0">
                <a:solidFill>
                  <a:schemeClr val="accent1"/>
                </a:solidFill>
                <a:latin typeface="Calibri" panose="020F0502020204030204" pitchFamily="34" charset="0"/>
                <a:cs typeface="+mn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3" name="Рисунок 31">
            <a:extLst>
              <a:ext uri="{FF2B5EF4-FFF2-40B4-BE49-F238E27FC236}">
                <a16:creationId xmlns:a16="http://schemas.microsoft.com/office/drawing/2014/main" id="{F8C639A8-0897-2015-9829-94E98335DF2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017520" y="1481328"/>
            <a:ext cx="969264" cy="96926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lang="ru-MO"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EEF857FA-9C5E-BED3-1ABB-A734EE39340B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916936" y="2743200"/>
            <a:ext cx="1389888" cy="466344"/>
          </a:xfrm>
        </p:spPr>
        <p:txBody>
          <a:bodyPr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2400" b="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5C6EFDC5-2080-3126-AB93-FB89817B2C2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916936" y="3218688"/>
            <a:ext cx="1801368" cy="1481328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1800" b="0">
                <a:solidFill>
                  <a:schemeClr val="accent1"/>
                </a:solidFill>
                <a:latin typeface="Calibri" panose="020F0502020204030204" pitchFamily="34" charset="0"/>
                <a:cs typeface="+mn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4" name="Рисунок 31">
            <a:extLst>
              <a:ext uri="{FF2B5EF4-FFF2-40B4-BE49-F238E27FC236}">
                <a16:creationId xmlns:a16="http://schemas.microsoft.com/office/drawing/2014/main" id="{6CBA6ABC-D5D1-9758-59EA-8DE549CC612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440680" y="1481328"/>
            <a:ext cx="969264" cy="96926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lang="ru-MO"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F990F14B-1D1F-AA8D-BB23-FA8F7EEF666B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358384" y="2743200"/>
            <a:ext cx="1389888" cy="466344"/>
          </a:xfrm>
        </p:spPr>
        <p:txBody>
          <a:bodyPr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2400" b="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D6CD9CDA-E122-F6EB-30B5-26D7E17771A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358384" y="3218688"/>
            <a:ext cx="1801368" cy="1481328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1800" b="0">
                <a:solidFill>
                  <a:schemeClr val="accent1"/>
                </a:solidFill>
                <a:latin typeface="Calibri" panose="020F0502020204030204" pitchFamily="34" charset="0"/>
                <a:cs typeface="+mn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5" name="Рисунок 31">
            <a:extLst>
              <a:ext uri="{FF2B5EF4-FFF2-40B4-BE49-F238E27FC236}">
                <a16:creationId xmlns:a16="http://schemas.microsoft.com/office/drawing/2014/main" id="{8AC38C98-F011-6729-EA3D-B9F72D88DBB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744968" y="1481328"/>
            <a:ext cx="969264" cy="96926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lang="ru-MO"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01D32DAF-E8E7-6294-0961-BC9CCFB6F41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7644384" y="2743200"/>
            <a:ext cx="1389888" cy="466344"/>
          </a:xfrm>
        </p:spPr>
        <p:txBody>
          <a:bodyPr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2400" b="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C9875650-BD0D-32C5-3819-F8C14365B41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644384" y="3218688"/>
            <a:ext cx="1801368" cy="1481328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1800" b="0">
                <a:solidFill>
                  <a:schemeClr val="accent1"/>
                </a:solidFill>
                <a:latin typeface="Calibri" panose="020F0502020204030204" pitchFamily="34" charset="0"/>
                <a:cs typeface="+mn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6" name="Рисунок 31">
            <a:extLst>
              <a:ext uri="{FF2B5EF4-FFF2-40B4-BE49-F238E27FC236}">
                <a16:creationId xmlns:a16="http://schemas.microsoft.com/office/drawing/2014/main" id="{40E68EB8-B0D8-E5D4-CE19-45219E4D703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204704" y="1481328"/>
            <a:ext cx="969264" cy="96926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lang="ru-MO"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7D1D0610-E513-F5EA-0393-622F692CA0F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0113264" y="2743200"/>
            <a:ext cx="1389888" cy="466344"/>
          </a:xfrm>
        </p:spPr>
        <p:txBody>
          <a:bodyPr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2400" b="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5" name="Текст 4">
            <a:extLst>
              <a:ext uri="{FF2B5EF4-FFF2-40B4-BE49-F238E27FC236}">
                <a16:creationId xmlns:a16="http://schemas.microsoft.com/office/drawing/2014/main" id="{3BF37293-4E33-5570-29ED-04EB525DD1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13264" y="3218688"/>
            <a:ext cx="1801368" cy="1481328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1800" b="0">
                <a:solidFill>
                  <a:schemeClr val="accent1"/>
                </a:solidFill>
                <a:latin typeface="Calibri" panose="020F0502020204030204" pitchFamily="34" charset="0"/>
                <a:cs typeface="+mn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lvl1pPr>
              <a:defRPr lang="ru-MO">
                <a:solidFill>
                  <a:schemeClr val="accent1"/>
                </a:solidFill>
              </a:defRPr>
            </a:lvl1pPr>
          </a:lstStyle>
          <a:p>
            <a:pPr rtl="0"/>
            <a:fld id="{84D792B7-0397-C047-AE12-1A03F7E3DC83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lvl1pPr>
              <a:defRPr lang="ru-MO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ru-MO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EEA677E-8DEA-5E75-BA4B-23D1BA7F8E99}"/>
              </a:ext>
            </a:extLst>
          </p:cNvPr>
          <p:cNvCxnSpPr>
            <a:cxnSpLocks/>
          </p:cNvCxnSpPr>
          <p:nvPr userDrawn="1"/>
        </p:nvCxnSpPr>
        <p:spPr>
          <a:xfrm>
            <a:off x="6033655" y="522548"/>
            <a:ext cx="6158345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B3319DB-4A46-5428-C6CC-D0751895D66F}"/>
              </a:ext>
            </a:extLst>
          </p:cNvPr>
          <p:cNvCxnSpPr>
            <a:cxnSpLocks/>
          </p:cNvCxnSpPr>
          <p:nvPr userDrawn="1"/>
        </p:nvCxnSpPr>
        <p:spPr>
          <a:xfrm>
            <a:off x="0" y="5757057"/>
            <a:ext cx="8504858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62B810B-B523-F767-647B-12432989B2E9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16">
            <a:extLst>
              <a:ext uri="{FF2B5EF4-FFF2-40B4-BE49-F238E27FC236}">
                <a16:creationId xmlns:a16="http://schemas.microsoft.com/office/drawing/2014/main" id="{2A089CB3-1FD6-52E9-890B-0C5EC799D8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36655" y="5143104"/>
            <a:ext cx="3355345" cy="1252728"/>
          </a:xfrm>
        </p:spPr>
        <p:txBody>
          <a:bodyPr rtlCol="0" anchor="ctr"/>
          <a:lstStyle>
            <a:lvl1pPr marL="0" indent="0">
              <a:buNone/>
              <a:defRPr lang="ru-MO" sz="400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1961278214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0672C-3B98-424B-3047-A14FF403A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36576"/>
            <a:ext cx="5294376" cy="969264"/>
          </a:xfrm>
        </p:spPr>
        <p:txBody>
          <a:bodyPr rtlCol="0"/>
          <a:lstStyle>
            <a:lvl1pPr>
              <a:lnSpc>
                <a:spcPct val="100000"/>
              </a:lnSpc>
              <a:defRPr lang="ru-MO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20">
            <a:extLst>
              <a:ext uri="{FF2B5EF4-FFF2-40B4-BE49-F238E27FC236}">
                <a16:creationId xmlns:a16="http://schemas.microsoft.com/office/drawing/2014/main" id="{656258F0-1496-C756-9648-B7772E2B11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4501" y="1592221"/>
            <a:ext cx="5207000" cy="4292599"/>
          </a:xfrm>
          <a:ln w="15875"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FontTx/>
              <a:buNone/>
              <a:defRPr lang="ru-MO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399D7D-8B9F-47AD-ACF1-0FAA450690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65392" y="740664"/>
            <a:ext cx="5157787" cy="466344"/>
          </a:xfrm>
        </p:spPr>
        <p:txBody>
          <a:bodyPr rtlCol="0" anchor="ctr"/>
          <a:lstStyle>
            <a:lvl1pPr marL="0" indent="0">
              <a:buNone/>
              <a:defRPr lang="ru-MO" sz="2400" b="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2E9DC0-11F7-BF92-00BF-7C7E94670C1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65392" y="1417320"/>
            <a:ext cx="5157787" cy="2029968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1800"/>
              </a:spcBef>
              <a:defRPr lang="ru-MO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lang="ru-MO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lang="ru-MO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lang="ru-MO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lang="ru-MO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A110F4B-383C-979A-7C67-60731A902CC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65392" y="3941064"/>
            <a:ext cx="5183188" cy="466344"/>
          </a:xfrm>
        </p:spPr>
        <p:txBody>
          <a:bodyPr rtlCol="0" anchor="ctr"/>
          <a:lstStyle>
            <a:lvl1pPr marL="0" indent="0">
              <a:buNone/>
              <a:defRPr lang="ru-MO" sz="2400" b="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58E51B-C92F-F9B7-5D67-2EE0685CCF1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565392" y="4485555"/>
            <a:ext cx="5183188" cy="119786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1800"/>
              </a:spcBef>
              <a:defRPr lang="ru-MO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lang="ru-MO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lang="ru-MO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lang="ru-MO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lang="ru-MO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F376A9B-4626-290B-917F-B57D3512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lvl1pPr>
              <a:defRPr lang="ru-MO">
                <a:solidFill>
                  <a:schemeClr val="accent1"/>
                </a:solidFill>
              </a:defRPr>
            </a:lvl1pPr>
          </a:lstStyle>
          <a:p>
            <a:pPr rtl="0"/>
            <a:fld id="{84D792B7-0397-C047-AE12-1A03F7E3DC83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147E33F-E2CD-B99B-7A79-CDC2550A1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lvl1pPr>
              <a:defRPr lang="ru-MO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427C822-3603-1035-6BD5-07AEADACE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ru-MO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E816DB4-C374-189A-F1F8-5F1B43EC2B71}"/>
              </a:ext>
            </a:extLst>
          </p:cNvPr>
          <p:cNvCxnSpPr>
            <a:cxnSpLocks/>
          </p:cNvCxnSpPr>
          <p:nvPr userDrawn="1"/>
        </p:nvCxnSpPr>
        <p:spPr>
          <a:xfrm>
            <a:off x="0" y="1037557"/>
            <a:ext cx="6096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4FEC7540-FB09-0AE1-04FF-3706800F4DB6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0"/>
            <a:ext cx="0" cy="6439485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D69421D4-0B4D-95CB-4FCB-E139DCBAD9BB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848926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B0F0B75-DD75-7194-E40A-3AA5DD203B15}"/>
              </a:ext>
            </a:extLst>
          </p:cNvPr>
          <p:cNvSpPr/>
          <p:nvPr userDrawn="1"/>
        </p:nvSpPr>
        <p:spPr>
          <a:xfrm>
            <a:off x="3886830" y="1031243"/>
            <a:ext cx="7906804" cy="54062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 dirty="0">
              <a:solidFill>
                <a:schemeClr val="accent4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EB85F28-9AE2-01CA-E801-96F2F2ACC4FE}"/>
              </a:ext>
            </a:extLst>
          </p:cNvPr>
          <p:cNvSpPr/>
          <p:nvPr userDrawn="1"/>
        </p:nvSpPr>
        <p:spPr>
          <a:xfrm>
            <a:off x="409046" y="1042071"/>
            <a:ext cx="3455590" cy="53954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112" y="64008"/>
            <a:ext cx="8165592" cy="969264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77B3A0F7-4877-4804-831D-E094CB4C49B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67512" y="1673352"/>
            <a:ext cx="2907792" cy="466344"/>
          </a:xfrm>
        </p:spPr>
        <p:txBody>
          <a:bodyPr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2400" b="0">
                <a:latin typeface="Times New Roman" panose="02020603050405020304" pitchFamily="18" charset="0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3F374C-57DC-E207-D494-6986428A2D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14800" y="1307592"/>
            <a:ext cx="7598664" cy="1197864"/>
          </a:xfrm>
        </p:spPr>
        <p:txBody>
          <a:bodyPr rtlCol="0" anchor="ctr"/>
          <a:lstStyle>
            <a:lvl1pPr marL="283464">
              <a:lnSpc>
                <a:spcPct val="100000"/>
              </a:lnSpc>
              <a:spcBef>
                <a:spcPts val="0"/>
              </a:spcBef>
              <a:defRPr lang="ru-MO" sz="1800"/>
            </a:lvl1pPr>
            <a:lvl2pPr>
              <a:lnSpc>
                <a:spcPct val="100000"/>
              </a:lnSpc>
              <a:spcBef>
                <a:spcPts val="0"/>
              </a:spcBef>
              <a:defRPr lang="ru-MO" sz="1600"/>
            </a:lvl2pPr>
            <a:lvl3pPr>
              <a:lnSpc>
                <a:spcPct val="100000"/>
              </a:lnSpc>
              <a:spcBef>
                <a:spcPts val="0"/>
              </a:spcBef>
              <a:defRPr lang="ru-MO" sz="1400"/>
            </a:lvl3pPr>
            <a:lvl4pPr>
              <a:lnSpc>
                <a:spcPct val="100000"/>
              </a:lnSpc>
              <a:spcBef>
                <a:spcPts val="0"/>
              </a:spcBef>
              <a:defRPr lang="ru-MO" sz="1200"/>
            </a:lvl4pPr>
            <a:lvl5pPr>
              <a:lnSpc>
                <a:spcPct val="100000"/>
              </a:lnSpc>
              <a:spcBef>
                <a:spcPts val="0"/>
              </a:spcBef>
              <a:defRPr lang="ru-MO"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5160F9ED-11F2-C22D-919C-AD28524B13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7512" y="3452264"/>
            <a:ext cx="2907792" cy="466344"/>
          </a:xfrm>
        </p:spPr>
        <p:txBody>
          <a:bodyPr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2400" b="0">
                <a:latin typeface="Times New Roman" panose="02020603050405020304" pitchFamily="18" charset="0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8C5B491A-910D-96D7-7910-D672B631333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123102" y="3086504"/>
            <a:ext cx="7598664" cy="1197864"/>
          </a:xfrm>
        </p:spPr>
        <p:txBody>
          <a:bodyPr rtlCol="0" anchor="ctr"/>
          <a:lstStyle>
            <a:lvl1pPr marL="283464">
              <a:lnSpc>
                <a:spcPct val="100000"/>
              </a:lnSpc>
              <a:spcBef>
                <a:spcPts val="0"/>
              </a:spcBef>
              <a:defRPr lang="ru-MO" sz="1800"/>
            </a:lvl1pPr>
            <a:lvl2pPr>
              <a:lnSpc>
                <a:spcPct val="100000"/>
              </a:lnSpc>
              <a:spcBef>
                <a:spcPts val="0"/>
              </a:spcBef>
              <a:defRPr lang="ru-MO" sz="1600"/>
            </a:lvl2pPr>
            <a:lvl3pPr>
              <a:lnSpc>
                <a:spcPct val="100000"/>
              </a:lnSpc>
              <a:spcBef>
                <a:spcPts val="0"/>
              </a:spcBef>
              <a:defRPr lang="ru-MO" sz="1400"/>
            </a:lvl3pPr>
            <a:lvl4pPr>
              <a:lnSpc>
                <a:spcPct val="100000"/>
              </a:lnSpc>
              <a:spcBef>
                <a:spcPts val="0"/>
              </a:spcBef>
              <a:defRPr lang="ru-MO" sz="1200"/>
            </a:lvl4pPr>
            <a:lvl5pPr>
              <a:lnSpc>
                <a:spcPct val="100000"/>
              </a:lnSpc>
              <a:spcBef>
                <a:spcPts val="0"/>
              </a:spcBef>
              <a:defRPr lang="ru-MO"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2" name="Текст 4">
            <a:extLst>
              <a:ext uri="{FF2B5EF4-FFF2-40B4-BE49-F238E27FC236}">
                <a16:creationId xmlns:a16="http://schemas.microsoft.com/office/drawing/2014/main" id="{C7845D54-C197-EEDA-099F-45ED6EC803C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67512" y="5288457"/>
            <a:ext cx="2907792" cy="466344"/>
          </a:xfrm>
        </p:spPr>
        <p:txBody>
          <a:bodyPr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2400" b="0">
                <a:latin typeface="Times New Roman" panose="02020603050405020304" pitchFamily="18" charset="0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B00C50B6-D96C-CEAF-4897-329D7DBC41E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14800" y="4922697"/>
            <a:ext cx="7598664" cy="1197864"/>
          </a:xfrm>
        </p:spPr>
        <p:txBody>
          <a:bodyPr rtlCol="0" anchor="ctr"/>
          <a:lstStyle>
            <a:lvl1pPr marL="283464">
              <a:lnSpc>
                <a:spcPct val="100000"/>
              </a:lnSpc>
              <a:spcBef>
                <a:spcPts val="0"/>
              </a:spcBef>
              <a:defRPr lang="ru-MO" sz="1800"/>
            </a:lvl1pPr>
            <a:lvl2pPr>
              <a:lnSpc>
                <a:spcPct val="100000"/>
              </a:lnSpc>
              <a:spcBef>
                <a:spcPts val="0"/>
              </a:spcBef>
              <a:defRPr lang="ru-MO" sz="1600"/>
            </a:lvl2pPr>
            <a:lvl3pPr>
              <a:lnSpc>
                <a:spcPct val="100000"/>
              </a:lnSpc>
              <a:spcBef>
                <a:spcPts val="0"/>
              </a:spcBef>
              <a:defRPr lang="ru-MO" sz="1400"/>
            </a:lvl3pPr>
            <a:lvl4pPr>
              <a:lnSpc>
                <a:spcPct val="100000"/>
              </a:lnSpc>
              <a:spcBef>
                <a:spcPts val="0"/>
              </a:spcBef>
              <a:defRPr lang="ru-MO" sz="1200"/>
            </a:lvl4pPr>
            <a:lvl5pPr>
              <a:lnSpc>
                <a:spcPct val="100000"/>
              </a:lnSpc>
              <a:spcBef>
                <a:spcPts val="0"/>
              </a:spcBef>
              <a:defRPr lang="ru-MO"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defPPr>
              <a:defRPr lang="ru-MO"/>
            </a:defPPr>
          </a:lstStyle>
          <a:p>
            <a:pPr rtl="0"/>
            <a:fld id="{84D792B7-0397-C047-AE12-1A03F7E3DC83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20ГГ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8A273E5-D639-4F22-9056-01A62C38E224}"/>
              </a:ext>
            </a:extLst>
          </p:cNvPr>
          <p:cNvCxnSpPr>
            <a:cxnSpLocks/>
          </p:cNvCxnSpPr>
          <p:nvPr userDrawn="1"/>
        </p:nvCxnSpPr>
        <p:spPr>
          <a:xfrm>
            <a:off x="398366" y="1038695"/>
            <a:ext cx="113952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96F1646-E658-90F3-D203-86B50D2F5DEF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8793165-641B-DB78-F1A5-573C6041DE9A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B4121FCC-C1AD-FD70-0727-3D611AEFAAD4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23890A2E-4E9B-29B4-124F-FBBCB462EB7C}"/>
              </a:ext>
            </a:extLst>
          </p:cNvPr>
          <p:cNvCxnSpPr>
            <a:cxnSpLocks/>
          </p:cNvCxnSpPr>
          <p:nvPr userDrawn="1"/>
        </p:nvCxnSpPr>
        <p:spPr>
          <a:xfrm>
            <a:off x="398366" y="2767098"/>
            <a:ext cx="113952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3256AAD6-732C-A795-FCB1-69CE94E3F1C4}"/>
              </a:ext>
            </a:extLst>
          </p:cNvPr>
          <p:cNvCxnSpPr>
            <a:cxnSpLocks/>
          </p:cNvCxnSpPr>
          <p:nvPr userDrawn="1"/>
        </p:nvCxnSpPr>
        <p:spPr>
          <a:xfrm>
            <a:off x="398366" y="4603773"/>
            <a:ext cx="113952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F2162417-AD43-4C6C-A3F2-EC7D979B702A}"/>
              </a:ext>
            </a:extLst>
          </p:cNvPr>
          <p:cNvCxnSpPr>
            <a:cxnSpLocks/>
          </p:cNvCxnSpPr>
          <p:nvPr userDrawn="1"/>
        </p:nvCxnSpPr>
        <p:spPr>
          <a:xfrm flipV="1">
            <a:off x="3864636" y="1031243"/>
            <a:ext cx="0" cy="540724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348704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5A4D4F6-5B85-FBD0-E507-B32E94BF2066}"/>
              </a:ext>
            </a:extLst>
          </p:cNvPr>
          <p:cNvSpPr/>
          <p:nvPr userDrawn="1"/>
        </p:nvSpPr>
        <p:spPr>
          <a:xfrm>
            <a:off x="3886830" y="1031243"/>
            <a:ext cx="7906804" cy="54062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 dirty="0">
              <a:solidFill>
                <a:schemeClr val="accent4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D7666C5-50ED-BD11-EBB3-5068C0F8FE27}"/>
              </a:ext>
            </a:extLst>
          </p:cNvPr>
          <p:cNvSpPr/>
          <p:nvPr userDrawn="1"/>
        </p:nvSpPr>
        <p:spPr>
          <a:xfrm>
            <a:off x="409046" y="1042071"/>
            <a:ext cx="3455590" cy="53954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2EAF0B87-8A17-7C9D-202E-F0AC8A920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112" y="64008"/>
            <a:ext cx="8165592" cy="969264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4" name="Текст 2">
            <a:extLst>
              <a:ext uri="{FF2B5EF4-FFF2-40B4-BE49-F238E27FC236}">
                <a16:creationId xmlns:a16="http://schemas.microsoft.com/office/drawing/2014/main" id="{C766325D-8175-9B95-4BB6-87E3195AAD3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67512" y="2155720"/>
            <a:ext cx="2907792" cy="466344"/>
          </a:xfrm>
        </p:spPr>
        <p:txBody>
          <a:bodyPr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2400" b="0">
                <a:latin typeface="Times New Roman" panose="02020603050405020304" pitchFamily="18" charset="0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5F9AFE21-B015-59CC-B869-6CA584CD87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14800" y="1283336"/>
            <a:ext cx="7598664" cy="2211112"/>
          </a:xfrm>
        </p:spPr>
        <p:txBody>
          <a:bodyPr rtlCol="0" anchor="ctr"/>
          <a:lstStyle>
            <a:lvl1pPr marL="283464">
              <a:lnSpc>
                <a:spcPct val="100000"/>
              </a:lnSpc>
              <a:spcBef>
                <a:spcPts val="0"/>
              </a:spcBef>
              <a:defRPr lang="ru-MO" sz="1800"/>
            </a:lvl1pPr>
            <a:lvl2pPr>
              <a:lnSpc>
                <a:spcPct val="100000"/>
              </a:lnSpc>
              <a:spcBef>
                <a:spcPts val="0"/>
              </a:spcBef>
              <a:defRPr lang="ru-MO" sz="1600"/>
            </a:lvl2pPr>
            <a:lvl3pPr>
              <a:lnSpc>
                <a:spcPct val="100000"/>
              </a:lnSpc>
              <a:spcBef>
                <a:spcPts val="0"/>
              </a:spcBef>
              <a:defRPr lang="ru-MO" sz="1400"/>
            </a:lvl3pPr>
            <a:lvl4pPr>
              <a:lnSpc>
                <a:spcPct val="100000"/>
              </a:lnSpc>
              <a:spcBef>
                <a:spcPts val="0"/>
              </a:spcBef>
              <a:defRPr lang="ru-MO" sz="1200"/>
            </a:lvl4pPr>
            <a:lvl5pPr>
              <a:lnSpc>
                <a:spcPct val="100000"/>
              </a:lnSpc>
              <a:spcBef>
                <a:spcPts val="0"/>
              </a:spcBef>
              <a:defRPr lang="ru-MO"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id="{81CCD754-FDAD-02A0-CC23-AE197F4DA1B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67512" y="4856116"/>
            <a:ext cx="2907792" cy="466344"/>
          </a:xfrm>
        </p:spPr>
        <p:txBody>
          <a:bodyPr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2400" b="0">
                <a:latin typeface="Times New Roman" panose="02020603050405020304" pitchFamily="18" charset="0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id="{8DA3CBCD-145A-E531-00B6-F66E3BB91D3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14800" y="3983732"/>
            <a:ext cx="7598664" cy="2211112"/>
          </a:xfrm>
        </p:spPr>
        <p:txBody>
          <a:bodyPr rtlCol="0" anchor="ctr"/>
          <a:lstStyle>
            <a:lvl1pPr marL="283464">
              <a:lnSpc>
                <a:spcPct val="100000"/>
              </a:lnSpc>
              <a:spcBef>
                <a:spcPts val="0"/>
              </a:spcBef>
              <a:defRPr lang="ru-MO" sz="1800"/>
            </a:lvl1pPr>
            <a:lvl2pPr>
              <a:lnSpc>
                <a:spcPct val="100000"/>
              </a:lnSpc>
              <a:spcBef>
                <a:spcPts val="0"/>
              </a:spcBef>
              <a:defRPr lang="ru-MO" sz="1600"/>
            </a:lvl2pPr>
            <a:lvl3pPr>
              <a:lnSpc>
                <a:spcPct val="100000"/>
              </a:lnSpc>
              <a:spcBef>
                <a:spcPts val="0"/>
              </a:spcBef>
              <a:defRPr lang="ru-MO" sz="1400"/>
            </a:lvl3pPr>
            <a:lvl4pPr>
              <a:lnSpc>
                <a:spcPct val="100000"/>
              </a:lnSpc>
              <a:spcBef>
                <a:spcPts val="0"/>
              </a:spcBef>
              <a:defRPr lang="ru-MO" sz="1200"/>
            </a:lvl4pPr>
            <a:lvl5pPr>
              <a:lnSpc>
                <a:spcPct val="100000"/>
              </a:lnSpc>
              <a:spcBef>
                <a:spcPts val="0"/>
              </a:spcBef>
              <a:defRPr lang="ru-MO"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7" name="Номер слайда 5">
            <a:extLst>
              <a:ext uri="{FF2B5EF4-FFF2-40B4-BE49-F238E27FC236}">
                <a16:creationId xmlns:a16="http://schemas.microsoft.com/office/drawing/2014/main" id="{C8C7A88B-B5E6-DF17-298C-3F1D6F2BB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defPPr>
              <a:defRPr lang="ru-MO"/>
            </a:defPPr>
          </a:lstStyle>
          <a:p>
            <a:pPr rtl="0"/>
            <a:fld id="{84D792B7-0397-C047-AE12-1A03F7E3DC83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6" name="Нижний колонтитул 4">
            <a:extLst>
              <a:ext uri="{FF2B5EF4-FFF2-40B4-BE49-F238E27FC236}">
                <a16:creationId xmlns:a16="http://schemas.microsoft.com/office/drawing/2014/main" id="{F6BF98F2-CC55-EA67-AFEB-3B9BDA92B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25" name="Дата 3">
            <a:extLst>
              <a:ext uri="{FF2B5EF4-FFF2-40B4-BE49-F238E27FC236}">
                <a16:creationId xmlns:a16="http://schemas.microsoft.com/office/drawing/2014/main" id="{80D6DCDD-07F4-F7F0-12E1-CAF3B5CC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22471" y="6517634"/>
            <a:ext cx="950260" cy="27432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20ГГ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F526EBCF-823D-784A-BF8D-A377758CEB81}"/>
              </a:ext>
            </a:extLst>
          </p:cNvPr>
          <p:cNvCxnSpPr>
            <a:cxnSpLocks/>
          </p:cNvCxnSpPr>
          <p:nvPr userDrawn="1"/>
        </p:nvCxnSpPr>
        <p:spPr>
          <a:xfrm>
            <a:off x="398366" y="1038695"/>
            <a:ext cx="113952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9D6E25F4-4D19-CCBB-9F09-7369C86AAD57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56A4D074-D2CA-D6E0-115B-1CEDA471F0F3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DB039A31-257E-2036-4142-307DD91B05CC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139C06B9-E1A2-A881-C800-86FBB69963F9}"/>
              </a:ext>
            </a:extLst>
          </p:cNvPr>
          <p:cNvCxnSpPr>
            <a:cxnSpLocks/>
          </p:cNvCxnSpPr>
          <p:nvPr userDrawn="1"/>
        </p:nvCxnSpPr>
        <p:spPr>
          <a:xfrm>
            <a:off x="398366" y="3739090"/>
            <a:ext cx="113952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DDDBBDAB-1770-6117-02A2-DF798EAD6320}"/>
              </a:ext>
            </a:extLst>
          </p:cNvPr>
          <p:cNvCxnSpPr>
            <a:cxnSpLocks/>
          </p:cNvCxnSpPr>
          <p:nvPr userDrawn="1"/>
        </p:nvCxnSpPr>
        <p:spPr>
          <a:xfrm flipV="1">
            <a:off x="3864636" y="1031243"/>
            <a:ext cx="0" cy="540724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785142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3872" y="4389120"/>
            <a:ext cx="4709160" cy="1645920"/>
          </a:xfrm>
        </p:spPr>
        <p:txBody>
          <a:bodyPr rtlCol="0"/>
          <a:lstStyle>
            <a:lvl1pPr algn="ctr">
              <a:defRPr lang="ru-MO" sz="72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FD728F67-F092-A253-7F58-A329D8F438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11680" y="2130552"/>
            <a:ext cx="8165592" cy="1755648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lang="ru-MO" sz="1800">
                <a:solidFill>
                  <a:schemeClr val="accent1"/>
                </a:solidFill>
              </a:defRPr>
            </a:lvl1pPr>
            <a:lvl2pPr marL="566928" indent="-283464">
              <a:lnSpc>
                <a:spcPct val="100000"/>
              </a:lnSpc>
              <a:buFont typeface="Wingdings" panose="05000000000000000000" pitchFamily="2" charset="2"/>
              <a:buChar char="§"/>
              <a:defRPr lang="ru-MO" sz="1600">
                <a:solidFill>
                  <a:schemeClr val="accent1"/>
                </a:solidFill>
              </a:defRPr>
            </a:lvl2pPr>
            <a:lvl3pPr marL="850392" indent="-283464">
              <a:lnSpc>
                <a:spcPct val="100000"/>
              </a:lnSpc>
              <a:buFont typeface="Wingdings" panose="05000000000000000000" pitchFamily="2" charset="2"/>
              <a:buChar char="§"/>
              <a:defRPr lang="ru-MO" sz="1400">
                <a:solidFill>
                  <a:schemeClr val="accent1"/>
                </a:solidFill>
              </a:defRPr>
            </a:lvl3pPr>
            <a:lvl4pPr marL="1133856" indent="-283464">
              <a:lnSpc>
                <a:spcPct val="100000"/>
              </a:lnSpc>
              <a:buFont typeface="Wingdings" panose="05000000000000000000" pitchFamily="2" charset="2"/>
              <a:buChar char="§"/>
              <a:defRPr lang="ru-MO" sz="1200">
                <a:solidFill>
                  <a:schemeClr val="accent1"/>
                </a:solidFill>
              </a:defRPr>
            </a:lvl4pPr>
            <a:lvl5pPr marL="1417320" indent="-283464">
              <a:lnSpc>
                <a:spcPct val="100000"/>
              </a:lnSpc>
              <a:buFont typeface="Wingdings" panose="05000000000000000000" pitchFamily="2" charset="2"/>
              <a:buChar char="§"/>
              <a:defRPr lang="ru-MO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lvl1pPr>
              <a:defRPr lang="ru-MO">
                <a:solidFill>
                  <a:schemeClr val="accent1"/>
                </a:solidFill>
              </a:defRPr>
            </a:lvl1pPr>
          </a:lstStyle>
          <a:p>
            <a:pPr rtl="0"/>
            <a:fld id="{84D792B7-0397-C047-AE12-1A03F7E3DC83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lvl1pPr>
              <a:defRPr lang="ru-MO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ru-MO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B9E5CB43-9C58-7065-8F71-3D1335DCA2E8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7C51743-4A18-4275-9C86-2A02654EB16B}"/>
              </a:ext>
            </a:extLst>
          </p:cNvPr>
          <p:cNvSpPr/>
          <p:nvPr userDrawn="1"/>
        </p:nvSpPr>
        <p:spPr>
          <a:xfrm>
            <a:off x="1509823" y="1188365"/>
            <a:ext cx="9172353" cy="4481269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50105206-25D5-CAFF-D01A-6C366A0DDD06}"/>
              </a:ext>
            </a:extLst>
          </p:cNvPr>
          <p:cNvCxnSpPr>
            <a:cxnSpLocks/>
          </p:cNvCxnSpPr>
          <p:nvPr userDrawn="1"/>
        </p:nvCxnSpPr>
        <p:spPr>
          <a:xfrm>
            <a:off x="0" y="5208047"/>
            <a:ext cx="6096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F568D0A6-8634-2DEB-AE13-929FDDFD954E}"/>
              </a:ext>
            </a:extLst>
          </p:cNvPr>
          <p:cNvCxnSpPr>
            <a:cxnSpLocks/>
          </p:cNvCxnSpPr>
          <p:nvPr userDrawn="1"/>
        </p:nvCxnSpPr>
        <p:spPr>
          <a:xfrm>
            <a:off x="10058400" y="5220132"/>
            <a:ext cx="21336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668005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!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544" y="731520"/>
            <a:ext cx="5952744" cy="1645920"/>
          </a:xfrm>
        </p:spPr>
        <p:txBody>
          <a:bodyPr rtlCol="0"/>
          <a:lstStyle>
            <a:lvl1pPr algn="l">
              <a:defRPr lang="ru-MO" sz="7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2AA6941D-E239-2A54-E6C1-1574E59717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872540" cy="6858000"/>
          </a:xfrm>
          <a:ln w="15875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ru-MO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44C3332-D605-38F6-7D05-D7B329747768}"/>
              </a:ext>
            </a:extLst>
          </p:cNvPr>
          <p:cNvCxnSpPr>
            <a:cxnSpLocks/>
          </p:cNvCxnSpPr>
          <p:nvPr userDrawn="1"/>
        </p:nvCxnSpPr>
        <p:spPr>
          <a:xfrm>
            <a:off x="4863079" y="4150757"/>
            <a:ext cx="732892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67B2C081-8C69-001E-872F-68A1B1E48B94}"/>
              </a:ext>
            </a:extLst>
          </p:cNvPr>
          <p:cNvCxnSpPr>
            <a:cxnSpLocks/>
          </p:cNvCxnSpPr>
          <p:nvPr userDrawn="1"/>
        </p:nvCxnSpPr>
        <p:spPr>
          <a:xfrm>
            <a:off x="4872540" y="5515589"/>
            <a:ext cx="732892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D5613557-EA43-56E7-5DE1-8A9813B2D7EB}"/>
              </a:ext>
            </a:extLst>
          </p:cNvPr>
          <p:cNvCxnSpPr>
            <a:cxnSpLocks/>
          </p:cNvCxnSpPr>
          <p:nvPr userDrawn="1"/>
        </p:nvCxnSpPr>
        <p:spPr>
          <a:xfrm>
            <a:off x="4872540" y="2766534"/>
            <a:ext cx="732892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21">
            <a:extLst>
              <a:ext uri="{FF2B5EF4-FFF2-40B4-BE49-F238E27FC236}">
                <a16:creationId xmlns:a16="http://schemas.microsoft.com/office/drawing/2014/main" id="{0CA79F44-DB47-D961-5554-E6CEF0F31D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95545" y="3191256"/>
            <a:ext cx="5953506" cy="73152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lang="ru-MO" sz="2400" baseline="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3" name="Текст 21">
            <a:extLst>
              <a:ext uri="{FF2B5EF4-FFF2-40B4-BE49-F238E27FC236}">
                <a16:creationId xmlns:a16="http://schemas.microsoft.com/office/drawing/2014/main" id="{D8CB894C-EA47-EEFE-AB8C-A9B9B10EDF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94782" y="4498848"/>
            <a:ext cx="5953506" cy="73152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lang="ru-MO" sz="2400" baseline="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4" name="Текст 21">
            <a:extLst>
              <a:ext uri="{FF2B5EF4-FFF2-40B4-BE49-F238E27FC236}">
                <a16:creationId xmlns:a16="http://schemas.microsoft.com/office/drawing/2014/main" id="{B3C09B13-9367-B435-A76A-9DBB1332FC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94782" y="5797296"/>
            <a:ext cx="5953506" cy="73152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lang="ru-MO" sz="2400" baseline="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1614101259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F77913A3-071A-44D9-E59A-B9C86D99F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112" y="54864"/>
            <a:ext cx="8165592" cy="969264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A67C02-F658-3749-9924-99BDA9C1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defPPr>
              <a:defRPr lang="ru-MO"/>
            </a:defPPr>
          </a:lstStyle>
          <a:p>
            <a:pPr rtl="0"/>
            <a:fld id="{84D792B7-0397-C047-AE12-1A03F7E3DC83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7120C0-232E-AD3B-138D-B65A7AD49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110ABD4-B26A-0940-A80F-399F8FCAD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20ГГ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94864F6-8550-2BFC-DC03-2BB296DF2E95}"/>
              </a:ext>
            </a:extLst>
          </p:cNvPr>
          <p:cNvCxnSpPr>
            <a:cxnSpLocks/>
          </p:cNvCxnSpPr>
          <p:nvPr userDrawn="1"/>
        </p:nvCxnSpPr>
        <p:spPr>
          <a:xfrm>
            <a:off x="398366" y="1031955"/>
            <a:ext cx="113952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D95A92E-7815-7546-3201-42AEFA654F4C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0FF23430-1681-F3A4-F071-7C338746014B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47B44D2F-F976-B752-100E-E994C9F0206A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943945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DAC1505-F26B-3039-38E3-3A7F7CC7F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2C2A94-01A4-034C-9AE7-87CF12383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45BEB7-6CEE-98EF-C00B-19BF6407E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defPPr>
              <a:defRPr lang="ru-MO"/>
            </a:defPPr>
          </a:lstStyle>
          <a:p>
            <a:pPr rtl="0"/>
            <a:fld id="{84D792B7-0397-C047-AE12-1A03F7E3DC83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4912249-F431-4F6C-4213-30FF47C81741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187535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544" y="0"/>
            <a:ext cx="4370832" cy="2194560"/>
          </a:xfrm>
        </p:spPr>
        <p:txBody>
          <a:bodyPr rtlCol="0"/>
          <a:lstStyle>
            <a:lvl1pPr algn="l">
              <a:defRPr lang="ru-MO" sz="7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54A61420-31F3-2DF5-A319-19A8896350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3810"/>
            <a:ext cx="4856184" cy="6850379"/>
          </a:xfrm>
          <a:ln w="15875">
            <a:solidFill>
              <a:schemeClr val="tx1"/>
            </a:solidFill>
          </a:ln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3F374C-57DC-E207-D494-6986428A2D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56185" y="2212849"/>
            <a:ext cx="7335814" cy="4645152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16354756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F32D5F1B-4B4F-5C42-0EFC-AE54D2C4EC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/>
          <a:lstStyle>
            <a:lvl1pPr marL="0" indent="0">
              <a:buNone/>
              <a:defRPr lang="ru-MO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3A1AE-C2A2-3984-EE25-E51E8DD65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1188720"/>
            <a:ext cx="9171432" cy="4480560"/>
          </a:xfrm>
          <a:ln w="15875">
            <a:solidFill>
              <a:schemeClr val="accent1"/>
            </a:solidFill>
          </a:ln>
        </p:spPr>
        <p:txBody>
          <a:bodyPr lIns="365760" bIns="640080" rtlCol="0" anchor="ctr"/>
          <a:lstStyle>
            <a:lvl1pPr>
              <a:defRPr lang="ru-MO" sz="72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7A141F-6D41-3734-9073-FB0B24ECBB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65976" y="5102352"/>
            <a:ext cx="2889504" cy="1063124"/>
          </a:xfrm>
        </p:spPr>
        <p:txBody>
          <a:bodyPr rtlCol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800">
                <a:solidFill>
                  <a:schemeClr val="accent1"/>
                </a:solidFill>
              </a:defRPr>
            </a:lvl1pPr>
            <a:lvl2pPr marL="457200" indent="0">
              <a:buNone/>
              <a:defRPr lang="ru-MO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MO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3941374294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B66CC86A-5147-8A3A-D69B-E3F6DBACAE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36301" y="928122"/>
            <a:ext cx="3251199" cy="5001754"/>
          </a:xfrm>
          <a:ln w="15875"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lang="ru-MO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1225296"/>
            <a:ext cx="4718304" cy="1645920"/>
          </a:xfrm>
        </p:spPr>
        <p:txBody>
          <a:bodyPr rtlCol="0"/>
          <a:lstStyle>
            <a:lvl1pPr>
              <a:defRPr lang="ru-MO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3F374C-57DC-E207-D494-6986428A2D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00800" y="2898648"/>
            <a:ext cx="4370832" cy="2029968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lang="ru-MO" sz="1800">
                <a:solidFill>
                  <a:schemeClr val="accent1"/>
                </a:solidFill>
              </a:defRPr>
            </a:lvl1pPr>
            <a:lvl2pPr marL="566928" indent="-283464">
              <a:lnSpc>
                <a:spcPct val="100000"/>
              </a:lnSpc>
              <a:buFont typeface="Wingdings" panose="05000000000000000000" pitchFamily="2" charset="2"/>
              <a:buChar char="§"/>
              <a:defRPr lang="ru-MO" sz="1600">
                <a:solidFill>
                  <a:schemeClr val="accent1"/>
                </a:solidFill>
              </a:defRPr>
            </a:lvl2pPr>
            <a:lvl3pPr marL="850392" indent="-283464">
              <a:lnSpc>
                <a:spcPct val="100000"/>
              </a:lnSpc>
              <a:buFont typeface="Wingdings" panose="05000000000000000000" pitchFamily="2" charset="2"/>
              <a:buChar char="§"/>
              <a:defRPr lang="ru-MO" sz="1400">
                <a:solidFill>
                  <a:schemeClr val="accent1"/>
                </a:solidFill>
              </a:defRPr>
            </a:lvl3pPr>
            <a:lvl4pPr marL="1133856" indent="-283464">
              <a:lnSpc>
                <a:spcPct val="100000"/>
              </a:lnSpc>
              <a:buFont typeface="Wingdings" panose="05000000000000000000" pitchFamily="2" charset="2"/>
              <a:buChar char="§"/>
              <a:defRPr lang="ru-MO" sz="1200">
                <a:solidFill>
                  <a:schemeClr val="accent1"/>
                </a:solidFill>
              </a:defRPr>
            </a:lvl4pPr>
            <a:lvl5pPr marL="1417320" indent="-283464">
              <a:lnSpc>
                <a:spcPct val="100000"/>
              </a:lnSpc>
              <a:buFont typeface="Wingdings" panose="05000000000000000000" pitchFamily="2" charset="2"/>
              <a:buChar char="§"/>
              <a:defRPr lang="ru-MO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lvl1pPr>
              <a:defRPr lang="ru-MO">
                <a:solidFill>
                  <a:schemeClr val="accent1"/>
                </a:solidFill>
              </a:defRPr>
            </a:lvl1pPr>
          </a:lstStyle>
          <a:p>
            <a:pPr rtl="0"/>
            <a:fld id="{84D792B7-0397-C047-AE12-1A03F7E3DC83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lvl1pPr>
              <a:defRPr lang="ru-MO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ru-MO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11CC225-384C-A7E8-AFBF-89D35684100D}"/>
              </a:ext>
            </a:extLst>
          </p:cNvPr>
          <p:cNvCxnSpPr>
            <a:cxnSpLocks/>
          </p:cNvCxnSpPr>
          <p:nvPr userDrawn="1"/>
        </p:nvCxnSpPr>
        <p:spPr>
          <a:xfrm>
            <a:off x="0" y="395159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959E07A8-FF17-EE00-CEAE-9071F30D748F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352F90E-8B45-B50A-6BB9-250D96DE376E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D3915D5E-49E8-33A0-1B5E-9B7880A4BC6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CE56D179-21F4-E208-F1F2-385E53DC3F00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395159"/>
            <a:ext cx="0" cy="6044326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45589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112" y="54864"/>
            <a:ext cx="8165592" cy="969264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3F374C-57DC-E207-D494-6986428A2D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87552" y="1444752"/>
            <a:ext cx="10287000" cy="4562856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defPPr>
              <a:defRPr lang="ru-MO"/>
            </a:defPPr>
          </a:lstStyle>
          <a:p>
            <a:pPr rtl="0"/>
            <a:fld id="{84D792B7-0397-C047-AE12-1A03F7E3DC83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20ГГ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61B47E35-6C3A-C32C-9037-4D421B7FAE15}"/>
              </a:ext>
            </a:extLst>
          </p:cNvPr>
          <p:cNvCxnSpPr>
            <a:cxnSpLocks/>
          </p:cNvCxnSpPr>
          <p:nvPr userDrawn="1"/>
        </p:nvCxnSpPr>
        <p:spPr>
          <a:xfrm>
            <a:off x="398366" y="1031955"/>
            <a:ext cx="113952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8DBFA4F-F38F-EF0F-7457-5210BB03F444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68DEE4A-F4AB-FB9A-FDD7-3AFBB5A2740B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EC921DE1-D458-FC03-01B4-9ECBDF8B6F27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92642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x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66344"/>
            <a:ext cx="3236976" cy="996696"/>
          </a:xfrm>
        </p:spPr>
        <p:txBody>
          <a:bodyPr rtlCol="0"/>
          <a:lstStyle>
            <a:lvl1pPr>
              <a:defRPr lang="ru-MO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CB1722C2-4C66-F8BA-B3DD-6199116EFB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0936" y="1618488"/>
            <a:ext cx="1819656" cy="466344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1800" b="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EEF857FA-9C5E-BED3-1ABB-A734EE39340B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584448" y="1618488"/>
            <a:ext cx="1819656" cy="466344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1800" b="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F990F14B-1D1F-AA8D-BB23-FA8F7EEF666B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483096" y="1618488"/>
            <a:ext cx="1819656" cy="466344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1800" b="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7D1D0610-E513-F5EA-0393-622F692CA0F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9528048" y="1618488"/>
            <a:ext cx="1819656" cy="466344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1800" b="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68F906E4-47B1-BEE5-E30F-146C6869BF2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30936" y="2414016"/>
            <a:ext cx="2167128" cy="310896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1400" b="0">
                <a:solidFill>
                  <a:schemeClr val="accent1"/>
                </a:solidFill>
                <a:latin typeface="Calibri" panose="020F0502020204030204" pitchFamily="34" charset="0"/>
                <a:cs typeface="+mn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5C6EFDC5-2080-3126-AB93-FB89817B2C2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584448" y="2414016"/>
            <a:ext cx="2167128" cy="310896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1400" b="0">
                <a:solidFill>
                  <a:schemeClr val="accent1"/>
                </a:solidFill>
                <a:latin typeface="Calibri" panose="020F0502020204030204" pitchFamily="34" charset="0"/>
                <a:cs typeface="+mn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D6CD9CDA-E122-F6EB-30B5-26D7E17771A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83096" y="2414016"/>
            <a:ext cx="2167128" cy="310896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1400" b="0">
                <a:solidFill>
                  <a:schemeClr val="accent1"/>
                </a:solidFill>
                <a:latin typeface="Calibri" panose="020F0502020204030204" pitchFamily="34" charset="0"/>
                <a:cs typeface="+mn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5" name="Текст 4">
            <a:extLst>
              <a:ext uri="{FF2B5EF4-FFF2-40B4-BE49-F238E27FC236}">
                <a16:creationId xmlns:a16="http://schemas.microsoft.com/office/drawing/2014/main" id="{3BF37293-4E33-5570-29ED-04EB525DD1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28048" y="2414016"/>
            <a:ext cx="2167128" cy="310896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1400" b="0">
                <a:solidFill>
                  <a:schemeClr val="accent1"/>
                </a:solidFill>
                <a:latin typeface="Calibri" panose="020F0502020204030204" pitchFamily="34" charset="0"/>
                <a:cs typeface="+mn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2" name="Рисунок 31">
            <a:extLst>
              <a:ext uri="{FF2B5EF4-FFF2-40B4-BE49-F238E27FC236}">
                <a16:creationId xmlns:a16="http://schemas.microsoft.com/office/drawing/2014/main" id="{87F13219-232C-C38C-7D86-D48FAC7D827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0664" y="2852928"/>
            <a:ext cx="1892808" cy="2715768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lang="ru-MO"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Рисунок 31">
            <a:extLst>
              <a:ext uri="{FF2B5EF4-FFF2-40B4-BE49-F238E27FC236}">
                <a16:creationId xmlns:a16="http://schemas.microsoft.com/office/drawing/2014/main" id="{F8C639A8-0897-2015-9829-94E98335DF2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85032" y="2852928"/>
            <a:ext cx="1892808" cy="2715768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lang="ru-MO"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4" name="Рисунок 31">
            <a:extLst>
              <a:ext uri="{FF2B5EF4-FFF2-40B4-BE49-F238E27FC236}">
                <a16:creationId xmlns:a16="http://schemas.microsoft.com/office/drawing/2014/main" id="{6CBA6ABC-D5D1-9758-59EA-8DE549CC612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601968" y="2852928"/>
            <a:ext cx="1892808" cy="2715768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lang="ru-MO"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6" name="Рисунок 31">
            <a:extLst>
              <a:ext uri="{FF2B5EF4-FFF2-40B4-BE49-F238E27FC236}">
                <a16:creationId xmlns:a16="http://schemas.microsoft.com/office/drawing/2014/main" id="{40E68EB8-B0D8-E5D4-CE19-45219E4D703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546336" y="2852928"/>
            <a:ext cx="1892808" cy="2715768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lang="ru-MO"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E26C148-CFEE-21C0-96F3-EBC299FD2285}"/>
              </a:ext>
            </a:extLst>
          </p:cNvPr>
          <p:cNvCxnSpPr>
            <a:cxnSpLocks/>
          </p:cNvCxnSpPr>
          <p:nvPr userDrawn="1"/>
        </p:nvCxnSpPr>
        <p:spPr>
          <a:xfrm>
            <a:off x="6585357" y="2355475"/>
            <a:ext cx="1925203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65BFA673-0676-EDA2-B7AA-6FA05B486C17}"/>
              </a:ext>
            </a:extLst>
          </p:cNvPr>
          <p:cNvCxnSpPr>
            <a:cxnSpLocks/>
          </p:cNvCxnSpPr>
          <p:nvPr userDrawn="1"/>
        </p:nvCxnSpPr>
        <p:spPr>
          <a:xfrm>
            <a:off x="9628632" y="2361693"/>
            <a:ext cx="1929384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75B0A4BB-506D-F90C-BF18-B86999FDC27A}"/>
              </a:ext>
            </a:extLst>
          </p:cNvPr>
          <p:cNvCxnSpPr>
            <a:cxnSpLocks/>
          </p:cNvCxnSpPr>
          <p:nvPr userDrawn="1"/>
        </p:nvCxnSpPr>
        <p:spPr>
          <a:xfrm>
            <a:off x="729735" y="2354726"/>
            <a:ext cx="1929384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1E4F1002-8ECA-FF8D-84D1-D74BB9C00127}"/>
              </a:ext>
            </a:extLst>
          </p:cNvPr>
          <p:cNvCxnSpPr>
            <a:cxnSpLocks/>
          </p:cNvCxnSpPr>
          <p:nvPr userDrawn="1"/>
        </p:nvCxnSpPr>
        <p:spPr>
          <a:xfrm>
            <a:off x="3672459" y="2349116"/>
            <a:ext cx="1929384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lvl1pPr>
              <a:defRPr lang="ru-MO">
                <a:solidFill>
                  <a:schemeClr val="accent1"/>
                </a:solidFill>
              </a:defRPr>
            </a:lvl1pPr>
          </a:lstStyle>
          <a:p>
            <a:pPr rtl="0"/>
            <a:fld id="{84D792B7-0397-C047-AE12-1A03F7E3DC83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lvl1pPr>
              <a:defRPr lang="ru-MO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ru-MO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C60493A2-A97C-AF3D-B912-358EF45F61BD}"/>
              </a:ext>
            </a:extLst>
          </p:cNvPr>
          <p:cNvCxnSpPr>
            <a:cxnSpLocks/>
          </p:cNvCxnSpPr>
          <p:nvPr userDrawn="1"/>
        </p:nvCxnSpPr>
        <p:spPr>
          <a:xfrm>
            <a:off x="5493327" y="929468"/>
            <a:ext cx="6698673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835BFB79-CBB3-07C6-9054-B6A67EB74CD0}"/>
              </a:ext>
            </a:extLst>
          </p:cNvPr>
          <p:cNvCxnSpPr>
            <a:cxnSpLocks/>
          </p:cNvCxnSpPr>
          <p:nvPr userDrawn="1"/>
        </p:nvCxnSpPr>
        <p:spPr>
          <a:xfrm>
            <a:off x="0" y="39708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92D070E1-5B92-2362-47F1-B8BCB4EFFA48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930157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x8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112" y="192024"/>
            <a:ext cx="8165592" cy="722376"/>
          </a:xfrm>
        </p:spPr>
        <p:txBody>
          <a:bodyPr rtlCol="0"/>
          <a:lstStyle>
            <a:lvl1pPr algn="ctr">
              <a:defRPr lang="ru-MO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2" name="Рисунок 31">
            <a:extLst>
              <a:ext uri="{FF2B5EF4-FFF2-40B4-BE49-F238E27FC236}">
                <a16:creationId xmlns:a16="http://schemas.microsoft.com/office/drawing/2014/main" id="{87F13219-232C-C38C-7D86-D48FAC7D827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101852" y="1261872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rtlCol="0" anchor="ctr"/>
          <a:lstStyle>
            <a:lvl1pPr marL="0" indent="0" algn="ctr">
              <a:buNone/>
              <a:defRPr lang="ru-MO"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CB1722C2-4C66-F8BA-B3DD-6199116EFB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92124" y="2889504"/>
            <a:ext cx="1828800" cy="310896"/>
          </a:xfrm>
        </p:spPr>
        <p:txBody>
          <a:bodyPr lIns="0" r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b="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68F906E4-47B1-BEE5-E30F-146C6869BF2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060704" y="3154680"/>
            <a:ext cx="1691640" cy="466344"/>
          </a:xfrm>
          <a:solidFill>
            <a:schemeClr val="accent2"/>
          </a:solidFill>
        </p:spPr>
        <p:txBody>
          <a:bodyPr lIns="0" rIns="0"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200" b="0">
                <a:solidFill>
                  <a:schemeClr val="accent1"/>
                </a:solidFill>
                <a:latin typeface="Calibri" panose="020F0502020204030204" pitchFamily="34" charset="0"/>
                <a:cs typeface="+mn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31">
            <a:extLst>
              <a:ext uri="{FF2B5EF4-FFF2-40B4-BE49-F238E27FC236}">
                <a16:creationId xmlns:a16="http://schemas.microsoft.com/office/drawing/2014/main" id="{19E34216-9950-3FAF-F3B8-AB91DE92628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101852" y="3877056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rtlCol="0" anchor="ctr"/>
          <a:lstStyle>
            <a:lvl1pPr marL="0" indent="0" algn="ctr">
              <a:buNone/>
              <a:defRPr lang="ru-MO"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5" name="Текст 2">
            <a:extLst>
              <a:ext uri="{FF2B5EF4-FFF2-40B4-BE49-F238E27FC236}">
                <a16:creationId xmlns:a16="http://schemas.microsoft.com/office/drawing/2014/main" id="{C3F46F42-C5D7-B0CE-E3C5-46117B70A93B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978408" y="5477256"/>
            <a:ext cx="1856232" cy="310896"/>
          </a:xfrm>
        </p:spPr>
        <p:txBody>
          <a:bodyPr lIns="0" r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b="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41" name="Текст 2">
            <a:extLst>
              <a:ext uri="{FF2B5EF4-FFF2-40B4-BE49-F238E27FC236}">
                <a16:creationId xmlns:a16="http://schemas.microsoft.com/office/drawing/2014/main" id="{F01F58CE-C433-DC58-1D16-405DC2D82D88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1060704" y="5760720"/>
            <a:ext cx="1691640" cy="466344"/>
          </a:xfrm>
          <a:solidFill>
            <a:schemeClr val="accent2"/>
          </a:solidFill>
        </p:spPr>
        <p:txBody>
          <a:bodyPr lIns="0" rIns="0"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200" b="0">
                <a:solidFill>
                  <a:schemeClr val="accent1"/>
                </a:solidFill>
                <a:latin typeface="Calibri" panose="020F0502020204030204" pitchFamily="34" charset="0"/>
                <a:cs typeface="+mn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3" name="Рисунок 31">
            <a:extLst>
              <a:ext uri="{FF2B5EF4-FFF2-40B4-BE49-F238E27FC236}">
                <a16:creationId xmlns:a16="http://schemas.microsoft.com/office/drawing/2014/main" id="{F8C639A8-0897-2015-9829-94E98335DF2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962764" y="1261872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rtlCol="0" anchor="ctr"/>
          <a:lstStyle>
            <a:lvl1pPr marL="0" indent="0" algn="ctr">
              <a:buNone/>
              <a:defRPr lang="ru-MO"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EEF857FA-9C5E-BED3-1ABB-A734EE39340B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853036" y="2889504"/>
            <a:ext cx="1828800" cy="310896"/>
          </a:xfrm>
        </p:spPr>
        <p:txBody>
          <a:bodyPr lIns="0" r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b="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5C6EFDC5-2080-3126-AB93-FB89817B2C2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921616" y="3154680"/>
            <a:ext cx="1691640" cy="466344"/>
          </a:xfrm>
          <a:solidFill>
            <a:schemeClr val="accent2"/>
          </a:solidFill>
        </p:spPr>
        <p:txBody>
          <a:bodyPr lIns="0" rIns="0"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200" b="0">
                <a:solidFill>
                  <a:schemeClr val="accent1"/>
                </a:solidFill>
                <a:latin typeface="Calibri" panose="020F0502020204030204" pitchFamily="34" charset="0"/>
                <a:cs typeface="+mn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5" name="Рисунок 31">
            <a:extLst>
              <a:ext uri="{FF2B5EF4-FFF2-40B4-BE49-F238E27FC236}">
                <a16:creationId xmlns:a16="http://schemas.microsoft.com/office/drawing/2014/main" id="{D8E671C2-9C83-AF2B-0C7A-D8CE142046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962764" y="3877056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rtlCol="0" anchor="ctr"/>
          <a:lstStyle>
            <a:lvl1pPr marL="0" indent="0" algn="ctr">
              <a:buNone/>
              <a:defRPr lang="ru-MO"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7" name="Текст 2">
            <a:extLst>
              <a:ext uri="{FF2B5EF4-FFF2-40B4-BE49-F238E27FC236}">
                <a16:creationId xmlns:a16="http://schemas.microsoft.com/office/drawing/2014/main" id="{1E0C8150-95EC-3B89-D427-0C4AD56ABB9E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839320" y="5477256"/>
            <a:ext cx="1856232" cy="310896"/>
          </a:xfrm>
        </p:spPr>
        <p:txBody>
          <a:bodyPr lIns="0" r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b="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43" name="Текст 2">
            <a:extLst>
              <a:ext uri="{FF2B5EF4-FFF2-40B4-BE49-F238E27FC236}">
                <a16:creationId xmlns:a16="http://schemas.microsoft.com/office/drawing/2014/main" id="{8B6CA730-8E8F-2283-CFDB-358748B1ED30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3921616" y="5760720"/>
            <a:ext cx="1691640" cy="466344"/>
          </a:xfrm>
          <a:solidFill>
            <a:schemeClr val="accent2"/>
          </a:solidFill>
        </p:spPr>
        <p:txBody>
          <a:bodyPr lIns="0" rIns="0"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200" b="0">
                <a:solidFill>
                  <a:schemeClr val="accent1"/>
                </a:solidFill>
                <a:latin typeface="Calibri" panose="020F0502020204030204" pitchFamily="34" charset="0"/>
                <a:cs typeface="+mn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4" name="Рисунок 31">
            <a:extLst>
              <a:ext uri="{FF2B5EF4-FFF2-40B4-BE49-F238E27FC236}">
                <a16:creationId xmlns:a16="http://schemas.microsoft.com/office/drawing/2014/main" id="{6CBA6ABC-D5D1-9758-59EA-8DE549CC612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41853" y="1261872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rtlCol="0" anchor="ctr"/>
          <a:lstStyle>
            <a:lvl1pPr marL="0" indent="0" algn="ctr">
              <a:buNone/>
              <a:defRPr lang="ru-MO"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F990F14B-1D1F-AA8D-BB23-FA8F7EEF666B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732125" y="2889504"/>
            <a:ext cx="1828800" cy="310896"/>
          </a:xfrm>
        </p:spPr>
        <p:txBody>
          <a:bodyPr lIns="0" r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b="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D6CD9CDA-E122-F6EB-30B5-26D7E17771A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800705" y="3154680"/>
            <a:ext cx="1691640" cy="466344"/>
          </a:xfrm>
          <a:solidFill>
            <a:schemeClr val="accent2"/>
          </a:solidFill>
        </p:spPr>
        <p:txBody>
          <a:bodyPr lIns="0" rIns="0"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200" b="0">
                <a:solidFill>
                  <a:schemeClr val="accent1"/>
                </a:solidFill>
                <a:latin typeface="Calibri" panose="020F0502020204030204" pitchFamily="34" charset="0"/>
                <a:cs typeface="+mn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8" name="Рисунок 31">
            <a:extLst>
              <a:ext uri="{FF2B5EF4-FFF2-40B4-BE49-F238E27FC236}">
                <a16:creationId xmlns:a16="http://schemas.microsoft.com/office/drawing/2014/main" id="{385AF281-7DED-566C-E62C-76BBF2A795A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841853" y="3877056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rtlCol="0" anchor="ctr"/>
          <a:lstStyle>
            <a:lvl1pPr marL="0" indent="0" algn="ctr">
              <a:buNone/>
              <a:defRPr lang="ru-MO"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8" name="Текст 2">
            <a:extLst>
              <a:ext uri="{FF2B5EF4-FFF2-40B4-BE49-F238E27FC236}">
                <a16:creationId xmlns:a16="http://schemas.microsoft.com/office/drawing/2014/main" id="{D1C2E707-78B6-51F1-8B2D-EA2147D58C21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6718409" y="5477256"/>
            <a:ext cx="1856232" cy="310896"/>
          </a:xfrm>
        </p:spPr>
        <p:txBody>
          <a:bodyPr lIns="0" r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b="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44" name="Текст 2">
            <a:extLst>
              <a:ext uri="{FF2B5EF4-FFF2-40B4-BE49-F238E27FC236}">
                <a16:creationId xmlns:a16="http://schemas.microsoft.com/office/drawing/2014/main" id="{9E91D85A-CBAB-980E-5BD9-3BCF8CEAC7EA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6800705" y="5760720"/>
            <a:ext cx="1691640" cy="466344"/>
          </a:xfrm>
          <a:solidFill>
            <a:schemeClr val="accent2"/>
          </a:solidFill>
        </p:spPr>
        <p:txBody>
          <a:bodyPr lIns="0" rIns="0"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200" b="0">
                <a:solidFill>
                  <a:schemeClr val="accent1"/>
                </a:solidFill>
                <a:latin typeface="Calibri" panose="020F0502020204030204" pitchFamily="34" charset="0"/>
                <a:cs typeface="+mn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6" name="Рисунок 31">
            <a:extLst>
              <a:ext uri="{FF2B5EF4-FFF2-40B4-BE49-F238E27FC236}">
                <a16:creationId xmlns:a16="http://schemas.microsoft.com/office/drawing/2014/main" id="{40E68EB8-B0D8-E5D4-CE19-45219E4D703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685057" y="1261872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rtlCol="0" anchor="ctr"/>
          <a:lstStyle>
            <a:lvl1pPr marL="0" indent="0" algn="ctr">
              <a:buNone/>
              <a:defRPr lang="ru-MO"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7D1D0610-E513-F5EA-0393-622F692CA0F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9575329" y="2889504"/>
            <a:ext cx="1828800" cy="310896"/>
          </a:xfrm>
        </p:spPr>
        <p:txBody>
          <a:bodyPr lIns="0" r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b="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5" name="Текст 4">
            <a:extLst>
              <a:ext uri="{FF2B5EF4-FFF2-40B4-BE49-F238E27FC236}">
                <a16:creationId xmlns:a16="http://schemas.microsoft.com/office/drawing/2014/main" id="{3BF37293-4E33-5570-29ED-04EB525DD1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43909" y="3154680"/>
            <a:ext cx="1691640" cy="466344"/>
          </a:xfrm>
          <a:solidFill>
            <a:schemeClr val="accent2"/>
          </a:solidFill>
        </p:spPr>
        <p:txBody>
          <a:bodyPr lIns="0" rIns="0"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200" b="0">
                <a:solidFill>
                  <a:schemeClr val="accent1"/>
                </a:solidFill>
                <a:latin typeface="Calibri" panose="020F0502020204030204" pitchFamily="34" charset="0"/>
                <a:cs typeface="+mn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40" name="Рисунок 31">
            <a:extLst>
              <a:ext uri="{FF2B5EF4-FFF2-40B4-BE49-F238E27FC236}">
                <a16:creationId xmlns:a16="http://schemas.microsoft.com/office/drawing/2014/main" id="{5993608C-B818-3AD4-B4D3-28D2DF627D0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685057" y="3877056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rtlCol="0" anchor="ctr"/>
          <a:lstStyle>
            <a:lvl1pPr marL="0" indent="0" algn="ctr">
              <a:buNone/>
              <a:defRPr lang="ru-MO"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6" name="Текст 4">
            <a:extLst>
              <a:ext uri="{FF2B5EF4-FFF2-40B4-BE49-F238E27FC236}">
                <a16:creationId xmlns:a16="http://schemas.microsoft.com/office/drawing/2014/main" id="{0E307E95-A0E7-5F5C-DFF3-F33EF29FFC3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61613" y="5477256"/>
            <a:ext cx="1856232" cy="310896"/>
          </a:xfrm>
        </p:spPr>
        <p:txBody>
          <a:bodyPr lIns="0" r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b="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42" name="Текст 4">
            <a:extLst>
              <a:ext uri="{FF2B5EF4-FFF2-40B4-BE49-F238E27FC236}">
                <a16:creationId xmlns:a16="http://schemas.microsoft.com/office/drawing/2014/main" id="{93D6B271-D0F0-7CDA-BE9D-BD03B6C47BA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43909" y="5760720"/>
            <a:ext cx="1691640" cy="466344"/>
          </a:xfrm>
          <a:solidFill>
            <a:schemeClr val="accent2"/>
          </a:solidFill>
        </p:spPr>
        <p:txBody>
          <a:bodyPr lIns="0" rIns="0"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200" b="0">
                <a:solidFill>
                  <a:schemeClr val="accent1"/>
                </a:solidFill>
                <a:latin typeface="Calibri" panose="020F0502020204030204" pitchFamily="34" charset="0"/>
                <a:cs typeface="+mn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lvl1pPr>
              <a:defRPr lang="ru-MO">
                <a:solidFill>
                  <a:schemeClr val="accent1"/>
                </a:solidFill>
              </a:defRPr>
            </a:lvl1pPr>
          </a:lstStyle>
          <a:p>
            <a:pPr rtl="0"/>
            <a:fld id="{84D792B7-0397-C047-AE12-1A03F7E3DC83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lvl1pPr>
              <a:defRPr lang="ru-MO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ru-MO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B211C01-E0D3-34B5-C635-7ED6C7C89E9C}"/>
              </a:ext>
            </a:extLst>
          </p:cNvPr>
          <p:cNvCxnSpPr>
            <a:cxnSpLocks/>
          </p:cNvCxnSpPr>
          <p:nvPr userDrawn="1"/>
        </p:nvCxnSpPr>
        <p:spPr>
          <a:xfrm>
            <a:off x="0" y="330022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D4CCE68-630E-A4CE-AF43-3FB81EADDF21}"/>
              </a:ext>
            </a:extLst>
          </p:cNvPr>
          <p:cNvCxnSpPr>
            <a:cxnSpLocks/>
          </p:cNvCxnSpPr>
          <p:nvPr userDrawn="1"/>
        </p:nvCxnSpPr>
        <p:spPr>
          <a:xfrm>
            <a:off x="398366" y="1042465"/>
            <a:ext cx="11395267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40AA902-F568-9A37-2C1B-1E3659DBE780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794CF9AA-8029-6D34-457C-9FC583E8DFD4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94CAFEB8-8359-AC67-8760-CFF0FC604D80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67E393C7-F0CA-6CFE-7A57-82D059DF9D96}"/>
              </a:ext>
            </a:extLst>
          </p:cNvPr>
          <p:cNvCxnSpPr>
            <a:cxnSpLocks/>
          </p:cNvCxnSpPr>
          <p:nvPr userDrawn="1"/>
        </p:nvCxnSpPr>
        <p:spPr>
          <a:xfrm>
            <a:off x="0" y="5915157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972500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цитатами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2" y="1005840"/>
            <a:ext cx="7187184" cy="4251960"/>
          </a:xfrm>
        </p:spPr>
        <p:txBody>
          <a:bodyPr rtlCol="0" anchor="b"/>
          <a:lstStyle>
            <a:lvl1pPr>
              <a:lnSpc>
                <a:spcPct val="100000"/>
              </a:lnSpc>
              <a:defRPr lang="ru-MO" sz="5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BE3754CA-7CD5-66C6-9A94-42B6D2AEC1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1832" y="5312664"/>
            <a:ext cx="2889504" cy="365760"/>
          </a:xfrm>
          <a:solidFill>
            <a:schemeClr val="accent3"/>
          </a:solidFill>
        </p:spPr>
        <p:txBody>
          <a:bodyPr rtlCol="0">
            <a:noAutofit/>
          </a:bodyPr>
          <a:lstStyle>
            <a:lvl1pPr marL="0" indent="0" algn="l">
              <a:buNone/>
              <a:defRPr lang="ru-MO" sz="1800">
                <a:solidFill>
                  <a:schemeClr val="tx1"/>
                </a:solidFill>
                <a:latin typeface="Gill Sans Nova Light" panose="020B0302020104020203" pitchFamily="34" charset="0"/>
              </a:defRPr>
            </a:lvl1pPr>
            <a:lvl2pPr marL="457200" indent="0" algn="ctr">
              <a:buNone/>
              <a:defRPr lang="ru-MO" sz="2000"/>
            </a:lvl2pPr>
            <a:lvl3pPr marL="914400" indent="0" algn="ctr">
              <a:buNone/>
              <a:defRPr lang="ru-MO" sz="1800"/>
            </a:lvl3pPr>
            <a:lvl4pPr marL="1371600" indent="0" algn="ctr">
              <a:buNone/>
              <a:defRPr lang="ru-MO" sz="1600"/>
            </a:lvl4pPr>
            <a:lvl5pPr marL="1828800" indent="0" algn="ctr">
              <a:buNone/>
              <a:defRPr lang="ru-MO" sz="1600"/>
            </a:lvl5pPr>
            <a:lvl6pPr marL="2286000" indent="0" algn="ctr">
              <a:buNone/>
              <a:defRPr lang="ru-MO" sz="1600"/>
            </a:lvl6pPr>
            <a:lvl7pPr marL="2743200" indent="0" algn="ctr">
              <a:buNone/>
              <a:defRPr lang="ru-MO" sz="1600"/>
            </a:lvl7pPr>
            <a:lvl8pPr marL="3200400" indent="0" algn="ctr">
              <a:buNone/>
              <a:defRPr lang="ru-MO" sz="1600"/>
            </a:lvl8pPr>
            <a:lvl9pPr marL="3657600" indent="0" algn="ctr">
              <a:buNone/>
              <a:defRPr lang="ru-MO"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id="{47150B01-E47B-1FE6-D289-46641618F6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37714" y="1028362"/>
            <a:ext cx="2451100" cy="4800597"/>
          </a:xfrm>
          <a:ln w="15875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lvl1pPr>
              <a:defRPr lang="ru-MO">
                <a:solidFill>
                  <a:schemeClr val="tx1"/>
                </a:solidFill>
              </a:defRPr>
            </a:lvl1pPr>
          </a:lstStyle>
          <a:p>
            <a:pPr rtl="0"/>
            <a:fld id="{84D792B7-0397-C047-AE12-1A03F7E3DC83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lvl1pPr>
              <a:defRPr lang="ru-MO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ru-MO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2C5A325-67B4-EB21-61D9-11A62C1149D0}"/>
              </a:ext>
            </a:extLst>
          </p:cNvPr>
          <p:cNvCxnSpPr>
            <a:cxnSpLocks/>
          </p:cNvCxnSpPr>
          <p:nvPr userDrawn="1"/>
        </p:nvCxnSpPr>
        <p:spPr>
          <a:xfrm>
            <a:off x="0" y="395159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966DF71-8DDC-0AE8-6067-6C8BDF66AEE6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8D53E1C8-4CA4-75B1-C371-4A379986E7A8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774A3361-4A2D-2ED2-946A-46EA9B3FCC96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99A1A3AD-F519-2787-F127-4698F8E5CA39}"/>
              </a:ext>
            </a:extLst>
          </p:cNvPr>
          <p:cNvCxnSpPr>
            <a:cxnSpLocks/>
          </p:cNvCxnSpPr>
          <p:nvPr userDrawn="1"/>
        </p:nvCxnSpPr>
        <p:spPr>
          <a:xfrm>
            <a:off x="0" y="5516519"/>
            <a:ext cx="914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65322AF-E7A0-773B-0886-72337FA4AC8E}"/>
              </a:ext>
            </a:extLst>
          </p:cNvPr>
          <p:cNvCxnSpPr>
            <a:cxnSpLocks/>
            <a:stCxn id="19" idx="3"/>
          </p:cNvCxnSpPr>
          <p:nvPr userDrawn="1"/>
        </p:nvCxnSpPr>
        <p:spPr>
          <a:xfrm>
            <a:off x="3831336" y="5495544"/>
            <a:ext cx="836066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44389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есколько объектов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39">
            <a:extLst>
              <a:ext uri="{FF2B5EF4-FFF2-40B4-BE49-F238E27FC236}">
                <a16:creationId xmlns:a16="http://schemas.microsoft.com/office/drawing/2014/main" id="{5CCC7076-FFA4-750E-431A-0BE2B1B6F2E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47796" y="1652080"/>
            <a:ext cx="4406901" cy="3124681"/>
          </a:xfrm>
          <a:ln w="15875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BF410FA-6919-A95F-E465-F3650BC704A5}"/>
              </a:ext>
            </a:extLst>
          </p:cNvPr>
          <p:cNvCxnSpPr>
            <a:cxnSpLocks/>
          </p:cNvCxnSpPr>
          <p:nvPr userDrawn="1"/>
        </p:nvCxnSpPr>
        <p:spPr>
          <a:xfrm>
            <a:off x="0" y="1037308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56D016C-FD2C-0B4B-A727-8A7CAF4A9846}"/>
              </a:ext>
            </a:extLst>
          </p:cNvPr>
          <p:cNvCxnSpPr>
            <a:cxnSpLocks/>
          </p:cNvCxnSpPr>
          <p:nvPr userDrawn="1"/>
        </p:nvCxnSpPr>
        <p:spPr>
          <a:xfrm flipV="1">
            <a:off x="5476731" y="1037308"/>
            <a:ext cx="0" cy="540217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7A79FE8F-AD7E-5CA6-4AC2-165DA0C9BEF5}"/>
              </a:ext>
            </a:extLst>
          </p:cNvPr>
          <p:cNvCxnSpPr>
            <a:cxnSpLocks/>
          </p:cNvCxnSpPr>
          <p:nvPr userDrawn="1"/>
        </p:nvCxnSpPr>
        <p:spPr>
          <a:xfrm flipV="1">
            <a:off x="8792556" y="1027906"/>
            <a:ext cx="0" cy="541157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31AA6A48-79F7-A000-AA19-3EB390EBAFAF}"/>
              </a:ext>
            </a:extLst>
          </p:cNvPr>
          <p:cNvCxnSpPr>
            <a:cxnSpLocks/>
          </p:cNvCxnSpPr>
          <p:nvPr userDrawn="1"/>
        </p:nvCxnSpPr>
        <p:spPr>
          <a:xfrm>
            <a:off x="5476731" y="3833413"/>
            <a:ext cx="6715269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1D2FB9E0-941D-A849-6C69-C8A3BDD784D2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68" y="54864"/>
            <a:ext cx="11256264" cy="969264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3F374C-57DC-E207-D494-6986428A2D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023483" y="1802860"/>
            <a:ext cx="2843784" cy="1827340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18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defPPr>
              <a:defRPr lang="ru-MO"/>
            </a:defPPr>
          </a:lstStyle>
          <a:p>
            <a:pPr rtl="0"/>
            <a:fld id="{84D792B7-0397-C047-AE12-1A03F7E3DC83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F9E7CC0C-0A82-6C16-C499-CE38E6A5E1A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34474" y="1802860"/>
            <a:ext cx="2843784" cy="1827340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18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Текст 30">
            <a:extLst>
              <a:ext uri="{FF2B5EF4-FFF2-40B4-BE49-F238E27FC236}">
                <a16:creationId xmlns:a16="http://schemas.microsoft.com/office/drawing/2014/main" id="{57CEC54D-1FD6-3F78-8B9D-D145F9B1C3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34474" y="1279472"/>
            <a:ext cx="2843784" cy="466344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240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2" name="Текст 30">
            <a:extLst>
              <a:ext uri="{FF2B5EF4-FFF2-40B4-BE49-F238E27FC236}">
                <a16:creationId xmlns:a16="http://schemas.microsoft.com/office/drawing/2014/main" id="{A61EC6ED-86B0-89B9-F4F3-A17A7F150D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23483" y="1278001"/>
            <a:ext cx="2843784" cy="466344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240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id="{3D51AA82-3529-805D-5461-E1C5DC523EB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023483" y="4599432"/>
            <a:ext cx="2843784" cy="1645950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18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Объект 2">
            <a:extLst>
              <a:ext uri="{FF2B5EF4-FFF2-40B4-BE49-F238E27FC236}">
                <a16:creationId xmlns:a16="http://schemas.microsoft.com/office/drawing/2014/main" id="{52A58E13-B509-86DD-D9FA-FE6B76B706CE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634474" y="4599432"/>
            <a:ext cx="2843784" cy="1645950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18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5" name="Текст 30">
            <a:extLst>
              <a:ext uri="{FF2B5EF4-FFF2-40B4-BE49-F238E27FC236}">
                <a16:creationId xmlns:a16="http://schemas.microsoft.com/office/drawing/2014/main" id="{D3275BA4-1A29-81A8-890F-A2019D6AD1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34474" y="4078224"/>
            <a:ext cx="2843784" cy="466344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240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6" name="Текст 30">
            <a:extLst>
              <a:ext uri="{FF2B5EF4-FFF2-40B4-BE49-F238E27FC236}">
                <a16:creationId xmlns:a16="http://schemas.microsoft.com/office/drawing/2014/main" id="{97742C31-A952-F092-74D6-5D432DBE49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23483" y="4078224"/>
            <a:ext cx="2843784" cy="466344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240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41" name="Объект 2">
            <a:extLst>
              <a:ext uri="{FF2B5EF4-FFF2-40B4-BE49-F238E27FC236}">
                <a16:creationId xmlns:a16="http://schemas.microsoft.com/office/drawing/2014/main" id="{1AF03A42-3FAC-6EF4-3C19-01EADE20F3D9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1207008" y="5788152"/>
            <a:ext cx="3858768" cy="532461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18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2" name="Текст 30">
            <a:extLst>
              <a:ext uri="{FF2B5EF4-FFF2-40B4-BE49-F238E27FC236}">
                <a16:creationId xmlns:a16="http://schemas.microsoft.com/office/drawing/2014/main" id="{D4A2DF13-0ACD-F5E4-200D-EF0469F75D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07008" y="5266944"/>
            <a:ext cx="3858768" cy="466344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240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44" name="Текст 43">
            <a:extLst>
              <a:ext uri="{FF2B5EF4-FFF2-40B4-BE49-F238E27FC236}">
                <a16:creationId xmlns:a16="http://schemas.microsoft.com/office/drawing/2014/main" id="{7B805FCC-6D7A-F1CC-3B04-A84A068DBB1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695176" y="3310128"/>
            <a:ext cx="292608" cy="292608"/>
          </a:xfrm>
          <a:prstGeom prst="ellipse">
            <a:avLst/>
          </a:prstGeom>
          <a:ln w="15875">
            <a:solidFill>
              <a:schemeClr val="tx1"/>
            </a:solidFill>
          </a:ln>
        </p:spPr>
        <p:txBody>
          <a:bodyPr lIns="0" tIns="0" rIns="0" bIns="0" rtlCol="0" anchor="ctr"/>
          <a:lstStyle>
            <a:lvl1pPr marL="0" indent="0" algn="ctr">
              <a:buNone/>
              <a:defRPr lang="ru-MO" sz="160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X</a:t>
            </a:r>
          </a:p>
        </p:txBody>
      </p:sp>
      <p:sp>
        <p:nvSpPr>
          <p:cNvPr id="45" name="Текст 43">
            <a:extLst>
              <a:ext uri="{FF2B5EF4-FFF2-40B4-BE49-F238E27FC236}">
                <a16:creationId xmlns:a16="http://schemas.microsoft.com/office/drawing/2014/main" id="{FEE3F2FF-41FC-A05B-F6EB-A97A7D1B064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695176" y="5897880"/>
            <a:ext cx="292608" cy="292608"/>
          </a:xfrm>
          <a:prstGeom prst="ellipse">
            <a:avLst/>
          </a:prstGeom>
          <a:ln w="15875">
            <a:solidFill>
              <a:schemeClr val="tx1"/>
            </a:solidFill>
          </a:ln>
        </p:spPr>
        <p:txBody>
          <a:bodyPr lIns="0" tIns="0" rIns="0" bIns="0" rtlCol="0" anchor="ctr"/>
          <a:lstStyle>
            <a:lvl1pPr marL="0" indent="0" algn="ctr">
              <a:buNone/>
              <a:defRPr lang="ru-MO" sz="160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X</a:t>
            </a:r>
          </a:p>
        </p:txBody>
      </p:sp>
      <p:sp>
        <p:nvSpPr>
          <p:cNvPr id="46" name="Текст 43">
            <a:extLst>
              <a:ext uri="{FF2B5EF4-FFF2-40B4-BE49-F238E27FC236}">
                <a16:creationId xmlns:a16="http://schemas.microsoft.com/office/drawing/2014/main" id="{271E6249-39AB-A674-474B-129F0FC28F0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93608" y="3310128"/>
            <a:ext cx="292608" cy="292608"/>
          </a:xfrm>
          <a:prstGeom prst="ellipse">
            <a:avLst/>
          </a:prstGeom>
          <a:ln w="15875">
            <a:solidFill>
              <a:schemeClr val="tx1"/>
            </a:solidFill>
          </a:ln>
        </p:spPr>
        <p:txBody>
          <a:bodyPr lIns="0" tIns="0" rIns="0" bIns="0" rtlCol="0" anchor="ctr"/>
          <a:lstStyle>
            <a:lvl1pPr marL="0" indent="0" algn="ctr">
              <a:buNone/>
              <a:defRPr lang="ru-MO" sz="160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X</a:t>
            </a:r>
          </a:p>
        </p:txBody>
      </p:sp>
      <p:sp>
        <p:nvSpPr>
          <p:cNvPr id="47" name="Текст 43">
            <a:extLst>
              <a:ext uri="{FF2B5EF4-FFF2-40B4-BE49-F238E27FC236}">
                <a16:creationId xmlns:a16="http://schemas.microsoft.com/office/drawing/2014/main" id="{1743218C-8B3C-DC33-5CD2-D82FA77A52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93608" y="5897880"/>
            <a:ext cx="292608" cy="292608"/>
          </a:xfrm>
          <a:prstGeom prst="ellipse">
            <a:avLst/>
          </a:prstGeom>
          <a:ln w="15875">
            <a:solidFill>
              <a:schemeClr val="tx1"/>
            </a:solidFill>
          </a:ln>
        </p:spPr>
        <p:txBody>
          <a:bodyPr lIns="0" tIns="0" rIns="0" bIns="0" rtlCol="0" anchor="ctr"/>
          <a:lstStyle>
            <a:lvl1pPr marL="0" indent="0" algn="ctr">
              <a:buNone/>
              <a:defRPr lang="ru-MO" sz="160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X</a:t>
            </a:r>
          </a:p>
        </p:txBody>
      </p:sp>
      <p:sp>
        <p:nvSpPr>
          <p:cNvPr id="48" name="Текст 43">
            <a:extLst>
              <a:ext uri="{FF2B5EF4-FFF2-40B4-BE49-F238E27FC236}">
                <a16:creationId xmlns:a16="http://schemas.microsoft.com/office/drawing/2014/main" id="{6018CAD3-E7B7-16B7-5631-0C3F7C38C53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8640" y="5330952"/>
            <a:ext cx="512064" cy="512064"/>
          </a:xfrm>
          <a:prstGeom prst="ellipse">
            <a:avLst/>
          </a:prstGeom>
          <a:ln w="15875">
            <a:solidFill>
              <a:schemeClr val="tx1"/>
            </a:solidFill>
          </a:ln>
        </p:spPr>
        <p:txBody>
          <a:bodyPr lIns="0" tIns="0" rIns="0" bIns="0" rtlCol="0" anchor="ctr"/>
          <a:lstStyle>
            <a:lvl1pPr marL="0" indent="0" algn="ctr">
              <a:buNone/>
              <a:defRPr lang="ru-MO" sz="160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654059591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9D15AA5F-2C28-9886-0D00-5D18198ECE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22471" y="6517634"/>
            <a:ext cx="95026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MO" sz="1200" spc="300" baseline="0">
                <a:solidFill>
                  <a:schemeClr val="tx1"/>
                </a:solidFill>
                <a:latin typeface="Gill Sans Nova Light" panose="020B0302020104020203" pitchFamily="34" charset="0"/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922ECB-9F56-BDF6-8792-01F55B2EA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MO"/>
            </a:def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62B5B1-8D0B-68C6-B628-3FF8E5DCD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MO"/>
            </a:def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EF9CC0-D93B-C416-BCCE-87441F99C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MO" sz="1200" spc="300" baseline="0">
                <a:solidFill>
                  <a:schemeClr val="tx1"/>
                </a:solidFill>
                <a:latin typeface="Gill Sans Nova Light" panose="020B0302020104020203" pitchFamily="34" charset="0"/>
              </a:defRPr>
            </a:lvl1pPr>
          </a:lstStyle>
          <a:p>
            <a:pPr rtl="0"/>
            <a:fld id="{84D792B7-0397-C047-AE12-1A03F7E3DC83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3" name="Нижний колонтитул 4">
            <a:extLst>
              <a:ext uri="{FF2B5EF4-FFF2-40B4-BE49-F238E27FC236}">
                <a16:creationId xmlns:a16="http://schemas.microsoft.com/office/drawing/2014/main" id="{54253F60-8B31-6272-41B3-5C95D6A90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MO" sz="1200" spc="300" baseline="0">
                <a:solidFill>
                  <a:schemeClr val="tx1"/>
                </a:solidFill>
                <a:latin typeface="Gill Sans Nova Light" panose="020B0302020104020203" pitchFamily="34" charset="0"/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05320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60" r:id="rId4"/>
    <p:sldLayoutId id="2147483670" r:id="rId5"/>
    <p:sldLayoutId id="2147483668" r:id="rId6"/>
    <p:sldLayoutId id="2147483669" r:id="rId7"/>
    <p:sldLayoutId id="2147483667" r:id="rId8"/>
    <p:sldLayoutId id="2147483666" r:id="rId9"/>
    <p:sldLayoutId id="2147483665" r:id="rId10"/>
    <p:sldLayoutId id="2147483653" r:id="rId11"/>
    <p:sldLayoutId id="2147483664" r:id="rId12"/>
    <p:sldLayoutId id="2147483671" r:id="rId13"/>
    <p:sldLayoutId id="2147483663" r:id="rId14"/>
    <p:sldLayoutId id="2147483662" r:id="rId15"/>
    <p:sldLayoutId id="2147483654" r:id="rId16"/>
    <p:sldLayoutId id="214748365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MO" sz="40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lang="ru-MO"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68800" indent="-284400" eaLnBrk="1" hangingPunct="1">
        <a:spcBef>
          <a:spcPts val="500"/>
        </a:spcBef>
        <a:buFont typeface="Wingdings" panose="05000000000000000000" pitchFamily="2" charset="2"/>
        <a:buChar char="§"/>
        <a:defRPr/>
      </a:lvl2pPr>
      <a:lvl3pPr marL="849600" indent="-284400" eaLnBrk="1" hangingPunct="1">
        <a:spcBef>
          <a:spcPts val="500"/>
        </a:spcBef>
        <a:buFont typeface="Wingdings" panose="05000000000000000000" pitchFamily="2" charset="2"/>
        <a:buChar char="§"/>
        <a:defRPr/>
      </a:lvl3pPr>
      <a:lvl4pPr marL="1134000" indent="-284400" eaLnBrk="1" hangingPunct="1">
        <a:spcBef>
          <a:spcPts val="500"/>
        </a:spcBef>
        <a:buFont typeface="Wingdings" panose="05000000000000000000" pitchFamily="2" charset="2"/>
        <a:buChar char="§"/>
        <a:defRPr/>
      </a:lvl4pPr>
      <a:lvl5pPr marL="1418400" indent="-284400" eaLnBrk="1" hangingPunct="1">
        <a:spcBef>
          <a:spcPts val="500"/>
        </a:spcBef>
        <a:buFont typeface="Wingdings" panose="05000000000000000000" pitchFamily="2" charset="2"/>
        <a:buChar char="§"/>
        <a:defRPr/>
      </a:lvl5pPr>
    </p:bodyStyle>
    <p:otherStyle>
      <a:defPPr>
        <a:defRPr lang="ru-MO"/>
      </a:defPPr>
      <a:lvl1pPr marL="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vk.com/wall-80080904_12254" TargetMode="Externa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карта, рисунок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CE495EB-C596-CC68-4CF0-5A6F33F7B87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14395" r="3828" b="1"/>
          <a:stretch/>
        </p:blipFill>
        <p:spPr>
          <a:xfrm>
            <a:off x="20" y="10"/>
            <a:ext cx="12191980" cy="6857990"/>
          </a:xfrm>
          <a:noFill/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7B1341B-74CE-99E1-8A79-DB717AB6E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1188720"/>
            <a:ext cx="9171432" cy="4480560"/>
          </a:xfrm>
        </p:spPr>
        <p:txBody>
          <a:bodyPr rtlCol="0" anchor="ctr">
            <a:normAutofit/>
          </a:bodyPr>
          <a:lstStyle>
            <a:defPPr>
              <a:defRPr lang="ru-MO"/>
            </a:defPPr>
          </a:lstStyle>
          <a:p>
            <a:pPr algn="ctr" rtl="0"/>
            <a:r>
              <a:rPr lang="ru-RU" sz="8000" b="1" dirty="0">
                <a:solidFill>
                  <a:schemeClr val="tx1"/>
                </a:solidFill>
              </a:rPr>
              <a:t>Государства и власть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D1867331-230D-9C0A-257F-D767A3E56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5976" y="5102352"/>
            <a:ext cx="2889504" cy="1063124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rtl="0">
              <a:spcAft>
                <a:spcPts val="600"/>
              </a:spcAft>
            </a:pPr>
            <a:r>
              <a:rPr lang="ru-RU" dirty="0"/>
              <a:t> презентация Ольги Максимовой </a:t>
            </a:r>
          </a:p>
          <a:p>
            <a:pPr rtl="0">
              <a:spcAft>
                <a:spcPts val="60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1882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9C189A-FD98-8B89-748F-E5095F195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708" y="1028361"/>
            <a:ext cx="7962472" cy="4509409"/>
          </a:xfrm>
        </p:spPr>
        <p:txBody>
          <a:bodyPr/>
          <a:lstStyle/>
          <a:p>
            <a:r>
              <a:rPr lang="ru-RU" sz="2800" dirty="0"/>
              <a:t>Подобно Маргарет Тетчер, Фридман убежден, что у неолиберальных рыночных экономик «нет альтернативы». </a:t>
            </a:r>
            <a:br>
              <a:rPr lang="ru-RU" sz="2800" dirty="0"/>
            </a:br>
            <a:r>
              <a:rPr lang="ru-RU" sz="2800" dirty="0"/>
              <a:t>После советского строя государства больше не могут ограждать себя и своих граждан от конкуренции. </a:t>
            </a:r>
            <a:br>
              <a:rPr lang="ru-RU" sz="2800" dirty="0"/>
            </a:br>
            <a:r>
              <a:rPr lang="ru-RU" sz="2800" dirty="0"/>
              <a:t>Государственная политика может быть эффективна только при наличии образованных граждан и инфраструктуры, которые будут привлекать инвестиции от </a:t>
            </a:r>
            <a:r>
              <a:rPr lang="ru-RU" sz="2800" dirty="0" err="1"/>
              <a:t>глобализированных</a:t>
            </a:r>
            <a:r>
              <a:rPr lang="ru-RU" sz="2800" dirty="0"/>
              <a:t> фирм. 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231035CD-B16F-BA54-F779-CC1251EEC8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37714" y="1028362"/>
            <a:ext cx="2451100" cy="4509409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высшего образования в России за последние 30 лет вырос почти втрое.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1989 году высшее образование имели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11%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населения страны, в 2021 году в России более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31%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в возрасте от 25 до 65 лет окончили вуз, а среди граждан в возрасте 25-35 лет высшее образование имеют больше 41% граждан.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356817C-48D5-575B-8CB9-226093356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4D792B7-0397-C047-AE12-1A03F7E3DC83}" type="slidenum">
              <a:rPr lang="ru-RU" noProof="0" smtClean="0"/>
              <a:pPr rtl="0"/>
              <a:t>10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DC8D9E-621E-4DF7-2DA3-1DA88B85C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263426F-E0EC-E7CF-C279-2493A6EBB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/>
              <a:t>20ГГ</a:t>
            </a:r>
          </a:p>
        </p:txBody>
      </p:sp>
    </p:spTree>
    <p:extLst>
      <p:ext uri="{BB962C8B-B14F-4D97-AF65-F5344CB8AC3E}">
        <p14:creationId xmlns:p14="http://schemas.microsoft.com/office/powerpoint/2010/main" val="3033379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26A18-3B7F-BA48-3DC3-4316BB467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Фридман Томас </a:t>
            </a:r>
            <a:br>
              <a:rPr lang="ru-RU" dirty="0"/>
            </a:br>
            <a:r>
              <a:rPr lang="ru-RU" dirty="0"/>
              <a:t>«Плоский мир», 2007.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5F3D17-F769-E8BF-2074-D8169CC08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этой книге политические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акторы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отсутствуют.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«выравнивателей»,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позволяют всем индивидам, фирмам, государствам конкурировать в глобальной экономике и вынуждают их делать это.  Лишь один из них – политический – падение Берлинской стены.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Остальные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технологические или организационные инновации, к которым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приспособиться все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они хотят избежать банкротства или нищеты.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D552F94-4D3B-06DE-3F9D-C7C13B98F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4D792B7-0397-C047-AE12-1A03F7E3DC83}" type="slidenum">
              <a:rPr lang="ru-RU" noProof="0" smtClean="0"/>
              <a:t>11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2A5A7D-9842-37B8-2BAC-13D40272A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67A602C1-4E2C-BF4A-6A6C-6D1E812FE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/>
              <a:t>20ГГ</a:t>
            </a:r>
          </a:p>
        </p:txBody>
      </p:sp>
    </p:spTree>
    <p:extLst>
      <p:ext uri="{BB962C8B-B14F-4D97-AF65-F5344CB8AC3E}">
        <p14:creationId xmlns:p14="http://schemas.microsoft.com/office/powerpoint/2010/main" val="1765058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8A1A15-FA76-C7F0-F14B-0F1AE44E9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36576"/>
            <a:ext cx="5294376" cy="969264"/>
          </a:xfrm>
        </p:spPr>
        <p:txBody>
          <a:bodyPr anchor="ctr">
            <a:normAutofit/>
          </a:bodyPr>
          <a:lstStyle/>
          <a:p>
            <a:r>
              <a:rPr lang="ru-RU" dirty="0"/>
              <a:t>«Выравниватели»</a:t>
            </a:r>
          </a:p>
        </p:txBody>
      </p:sp>
      <p:pic>
        <p:nvPicPr>
          <p:cNvPr id="7" name="Рисунок 6" descr="Изображение выглядит как на открытом воздухе, толпа, небо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256C52F4-0E8F-4CB9-EA8B-E797C18414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87" r="13533" b="1"/>
          <a:stretch/>
        </p:blipFill>
        <p:spPr>
          <a:xfrm>
            <a:off x="444501" y="1592221"/>
            <a:ext cx="5207000" cy="4292599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D2838A3C-624B-3725-D1CB-2DC234DE8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87676"/>
            <a:ext cx="5996683" cy="60001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Падение Берлинской стены.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Фридман назвал выравниватель «Когда стены рухнули, а окна поднялись». Это событие не только символизировало конец холодной войны, но и позволило людям по ту сторону стены присоединиться к экономическому мейнстриму. «11/9/89» - это дискуссия о падении Берлинской стены, «падении» коммунизма и о влиянии ПК (персональных компьютеров) на Windows на способность людей создавать свой собственный контент и подключаться к нему и друг друга. 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этапе была создана основная платформа для последующей революции: IBM PC, Windows, графический интерфейс для обработки текстов, модемы коммутируемого доступа, стандартизированный инструмент для связи и глобальная телефонная сеть.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77806F-0A95-C51A-9B8E-A47A8D37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84D792B7-0397-C047-AE12-1A03F7E3DC83}" type="slidenum">
              <a:rPr lang="ru-RU" noProof="0" smtClean="0"/>
              <a:pPr rtl="0">
                <a:spcAft>
                  <a:spcPts val="600"/>
                </a:spcAft>
              </a:pPr>
              <a:t>12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984332-8CA5-47C9-D5FC-CBBC9E264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ru-RU" noProof="0"/>
              <a:t>заголовок презентации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6C588034-32CA-FE36-742D-25274B8BE3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22471" y="6517634"/>
            <a:ext cx="950260" cy="27432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ru-RU" noProof="0"/>
              <a:t>20ГГ</a:t>
            </a:r>
          </a:p>
        </p:txBody>
      </p:sp>
    </p:spTree>
    <p:extLst>
      <p:ext uri="{BB962C8B-B14F-4D97-AF65-F5344CB8AC3E}">
        <p14:creationId xmlns:p14="http://schemas.microsoft.com/office/powerpoint/2010/main" val="1231247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554CD3-669E-615F-5847-F8BB0D4CD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«Выравниватели»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DCCFA6-E6E9-CB73-E265-721CB47EC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129" y="1024128"/>
            <a:ext cx="11558426" cy="5366398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Netscape - 09.08.95 : Netscape стала публичной по цене 28 долларов.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Netscape 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расширили аудиторию Интернета от его истоков как средства коммуникации, используемого в основном «первопроходцами и гиками», до того, что сделало Интернет доступным для всех, от пяти до девяноста пяти лет.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Произошедшая оцифровка означала, что к повседневным явлениям, таким как слова, файлы, фильмы, музыка и изображения, можно было обращаться и управлять ими на экране компьютера всем людям во всем мире.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D5CA63-9C88-AD5D-A03D-2B9282E7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4D792B7-0397-C047-AE12-1A03F7E3DC83}" type="slidenum">
              <a:rPr lang="ru-RU" noProof="0" smtClean="0"/>
              <a:t>13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238EAB-3345-25A3-0163-1F46F4C00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8B7CB029-ADB6-4E94-3A41-A3BD42828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/>
              <a:t>20ГГ</a:t>
            </a:r>
          </a:p>
        </p:txBody>
      </p:sp>
    </p:spTree>
    <p:extLst>
      <p:ext uri="{BB962C8B-B14F-4D97-AF65-F5344CB8AC3E}">
        <p14:creationId xmlns:p14="http://schemas.microsoft.com/office/powerpoint/2010/main" val="4127567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21253-21E7-38FC-F6C6-7E3C0F783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«Выравниватели»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CA2D4E-EBE2-BAA8-6320-59DE4A666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418" y="1024127"/>
            <a:ext cx="11383766" cy="5366399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обеспечение рабочего процесса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- это универсальное средство Фридмана для стандартов и технологий, позволяющих работать непрерывно. Это способность машин общаться с другими машинами без участия людей.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Фридман считает, что первые три силы стали «грубым фундаментом совершенно новой глобальной платформы для сотрудничества». Это дополняется появлением программных протоколов (SMTP - простой протокол передачи почты; HTML - язык, позволяющий любому создавать и публиковать документы, которые можно передавать и читать на любом компьютере. компьютер где угодно).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такого программного обеспечения является «моментом возникновения плоского мира» и означает, что «люди могут работать с другими людьми над большим количеством вещей, чем когда-либо прежде».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создало глобальную платформу для множества форм сотрудничества, от которых зависят следующие шесть выравнивателей.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D4BD65-C032-5C0C-27AA-65C0E096D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4D792B7-0397-C047-AE12-1A03F7E3DC83}" type="slidenum">
              <a:rPr lang="ru-RU" noProof="0" smtClean="0"/>
              <a:t>14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66A0E8-8B98-26ED-F7CF-C557313EE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BF6FAB96-1F81-0045-CC75-9E5BD17BB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/>
              <a:t>20ГГ</a:t>
            </a:r>
          </a:p>
        </p:txBody>
      </p:sp>
    </p:spTree>
    <p:extLst>
      <p:ext uri="{BB962C8B-B14F-4D97-AF65-F5344CB8AC3E}">
        <p14:creationId xmlns:p14="http://schemas.microsoft.com/office/powerpoint/2010/main" val="3227166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4A08A7-16B1-1073-0D40-8DC467CD9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«Выравниватели»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FC4619-9B6E-7D48-688A-AE10FB471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552" y="1444752"/>
            <a:ext cx="10287000" cy="4956048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Загрузка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включает сообщества, которые загружают и совместно работают над онлайн-проектами.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Примеры: программное обеспечение с открытым исходным кодом, блоги и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Википедия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Фридман считает это явление «самой разрушительной силой из всех».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0BA203-4390-AF3D-E1D9-6F23403C6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4D792B7-0397-C047-AE12-1A03F7E3DC83}" type="slidenum">
              <a:rPr lang="ru-RU" noProof="0" smtClean="0"/>
              <a:t>15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93FF29-FECD-0D08-F1E0-3F6CB2B8D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01CFD8BC-9AE5-E00A-3418-2A6D3A274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/>
              <a:t>20ГГ</a:t>
            </a:r>
          </a:p>
        </p:txBody>
      </p:sp>
    </p:spTree>
    <p:extLst>
      <p:ext uri="{BB962C8B-B14F-4D97-AF65-F5344CB8AC3E}">
        <p14:creationId xmlns:p14="http://schemas.microsoft.com/office/powerpoint/2010/main" val="193435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CF2E37-051B-7070-4BA8-0D90BF4EB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«Выравниватели»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17B87C-A06B-948F-7469-5EF1A9883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Аутсорсинг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Фридман утверждает, что аутсорсинг позволил компаниям разделить сервисную и производственную деятельность на компоненты, которые можно передавать на субподряд и выполнять наиболее эффективным образом. самый экономичный способ. Этот процесс стал проще с массовым распространением оптоволоконного кабеля во время внедрения Всемирной паутины.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9F332C-AD42-FC5B-6518-A551B5E3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4D792B7-0397-C047-AE12-1A03F7E3DC83}" type="slidenum">
              <a:rPr lang="ru-RU" noProof="0" smtClean="0"/>
              <a:t>16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513988-D74E-3B32-C9F5-FED088B9F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DD94BE32-DD7E-DDCB-4489-1A01DFD06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/>
              <a:t>20ГГ</a:t>
            </a:r>
          </a:p>
        </p:txBody>
      </p:sp>
    </p:spTree>
    <p:extLst>
      <p:ext uri="{BB962C8B-B14F-4D97-AF65-F5344CB8AC3E}">
        <p14:creationId xmlns:p14="http://schemas.microsoft.com/office/powerpoint/2010/main" val="1840649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6F246-93F1-7562-A29E-EE7DA59EC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«Выравниватели»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845DEC-09F5-C1F4-71AB-F5548506E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66" y="1024128"/>
            <a:ext cx="10863586" cy="5397220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Офшоринг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это внутренний перенос производства или других процессов компании в чужую страну, чтобы воспользоваться преимуществами менее дорогостоящих операций там.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Вступление Китая во Всемирную торговую организацию позволило усилить конкуренцию на игровом поле. Теперь такие страны, как Малайзия, Мексика и Бразилия, должны конкурировать с Китаем и друг с другом, чтобы иметь бизнес за рубежом.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35BBD-54A3-BCB1-32C6-88D07FBE1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4D792B7-0397-C047-AE12-1A03F7E3DC83}" type="slidenum">
              <a:rPr lang="ru-RU" noProof="0" smtClean="0"/>
              <a:t>17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87C1BE-18D2-75E9-F0F8-DD7EE6452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0CEF3306-D7DA-E604-38AF-66128AD9C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/>
              <a:t>20ГГ</a:t>
            </a:r>
          </a:p>
        </p:txBody>
      </p:sp>
    </p:spTree>
    <p:extLst>
      <p:ext uri="{BB962C8B-B14F-4D97-AF65-F5344CB8AC3E}">
        <p14:creationId xmlns:p14="http://schemas.microsoft.com/office/powerpoint/2010/main" val="742125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05BC78-32BD-78B6-A678-BE50C02EA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«Выравниватели»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7A50F3-7F82-0F9B-FEF5-D65410658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552" y="1444752"/>
            <a:ext cx="10287000" cy="1904623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Цепочка поставок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Фридман сравнивает современную розничную цепочку поставок с рекой, указывая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-Mart как лучший пример компании, которая использует технологии для оптимизации продаж, распределения и доставки товаров.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817EBA-76E4-964C-2523-E4F311B8A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4D792B7-0397-C047-AE12-1A03F7E3DC83}" type="slidenum">
              <a:rPr lang="ru-RU" noProof="0" smtClean="0"/>
              <a:t>18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350ED9-E4B8-F727-ABAE-8B118F817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38F53F8D-352E-82AE-5625-6D4A25C80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/>
              <a:t>20ГГ</a:t>
            </a:r>
          </a:p>
        </p:txBody>
      </p:sp>
    </p:spTree>
    <p:extLst>
      <p:ext uri="{BB962C8B-B14F-4D97-AF65-F5344CB8AC3E}">
        <p14:creationId xmlns:p14="http://schemas.microsoft.com/office/powerpoint/2010/main" val="1932738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3471F-8695-7271-200B-1DFB8C600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«Выравниватели»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094A82-9599-3DF5-EA2A-3D4DB94D9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552" y="1444752"/>
            <a:ext cx="10287000" cy="2798475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Insourcing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Фридман использует UPS в качестве яркого примера инсорсинга, когда сотрудники компании выполняют услуги - помимо доставки - для другой компании.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UPS ремонтирует компьютеры Toshiba от имени Toshiba. Работа выполняется в узле UPS сотрудниками UPS.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94ECD4-6043-6817-3548-6CF7A2EBF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4D792B7-0397-C047-AE12-1A03F7E3DC83}" type="slidenum">
              <a:rPr lang="ru-RU" noProof="0" smtClean="0"/>
              <a:t>19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C4A709-1B00-52C3-5240-027FB6BC2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4287B746-811B-8A71-49B6-3AC19CF31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/>
              <a:t>20ГГ</a:t>
            </a:r>
          </a:p>
        </p:txBody>
      </p:sp>
    </p:spTree>
    <p:extLst>
      <p:ext uri="{BB962C8B-B14F-4D97-AF65-F5344CB8AC3E}">
        <p14:creationId xmlns:p14="http://schemas.microsoft.com/office/powerpoint/2010/main" val="3070956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24A09B2-3FCD-81AA-3CD1-12CB9C73E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2" y="1005840"/>
            <a:ext cx="7187184" cy="2312713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sz="4200" b="1" dirty="0"/>
              <a:t>Используемая литература, </a:t>
            </a:r>
            <a:br>
              <a:rPr lang="ru-RU" sz="4200" b="1" dirty="0"/>
            </a:br>
            <a:r>
              <a:rPr lang="ru-RU" sz="4200" dirty="0" err="1"/>
              <a:t>Лахман</a:t>
            </a:r>
            <a:r>
              <a:rPr lang="ru-RU" sz="4200" dirty="0"/>
              <a:t> Ричард Государства и власть, Москва, 2021. 347 с. </a:t>
            </a:r>
            <a:br>
              <a:rPr lang="ru-RU" sz="4200" dirty="0"/>
            </a:br>
            <a:endParaRPr lang="ru-RU" sz="420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B17DC7F6-D70D-7318-4051-5AA4566749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1832" y="5312664"/>
            <a:ext cx="2889504" cy="365760"/>
          </a:xfrm>
        </p:spPr>
        <p:txBody>
          <a:bodyPr>
            <a:normAutofit/>
          </a:bodyPr>
          <a:lstStyle/>
          <a:p>
            <a:r>
              <a:rPr lang="en-US" sz="1100" dirty="0">
                <a:hlinkClick r:id="rId2"/>
              </a:rPr>
              <a:t>https://vk.com/wall-80080904_12254</a:t>
            </a:r>
            <a:endParaRPr lang="ru-RU" sz="1100" dirty="0"/>
          </a:p>
          <a:p>
            <a:endParaRPr lang="ru-RU" sz="1100" dirty="0"/>
          </a:p>
          <a:p>
            <a:endParaRPr lang="en-US" sz="1100" dirty="0"/>
          </a:p>
        </p:txBody>
      </p:sp>
      <p:pic>
        <p:nvPicPr>
          <p:cNvPr id="5" name="Рисунок 4" descr="Изображение выглядит как текст, птица, орел, сокол&#10;&#10;Автоматически созданное описание">
            <a:extLst>
              <a:ext uri="{FF2B5EF4-FFF2-40B4-BE49-F238E27FC236}">
                <a16:creationId xmlns:a16="http://schemas.microsoft.com/office/drawing/2014/main" id="{8E2C0A94-EB81-9BDE-FB8A-9F42A3254C7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768" r="6816" b="-4"/>
          <a:stretch/>
        </p:blipFill>
        <p:spPr>
          <a:xfrm>
            <a:off x="8937714" y="1028362"/>
            <a:ext cx="2451100" cy="4800597"/>
          </a:xfrm>
          <a:prstGeom prst="rect">
            <a:avLst/>
          </a:prstGeom>
          <a:noFill/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2BE7502A-8B6C-8FA3-6DBE-64A246460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84D792B7-0397-C047-AE12-1A03F7E3DC83}" type="slidenum">
              <a:rPr lang="ru-RU" noProof="0" smtClean="0"/>
              <a:pPr rtl="0">
                <a:spcAft>
                  <a:spcPts val="600"/>
                </a:spcAft>
              </a:pPr>
              <a:t>2</a:t>
            </a:fld>
            <a:endParaRPr lang="ru-RU" noProof="0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7EDA8018-5D9A-F714-37BB-E63BE4713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ru-RU" noProof="0"/>
              <a:t>заголовок презентации</a:t>
            </a:r>
          </a:p>
        </p:txBody>
      </p:sp>
      <p:sp>
        <p:nvSpPr>
          <p:cNvPr id="17" name="Date Placeholder 6">
            <a:extLst>
              <a:ext uri="{FF2B5EF4-FFF2-40B4-BE49-F238E27FC236}">
                <a16:creationId xmlns:a16="http://schemas.microsoft.com/office/drawing/2014/main" id="{0916AF51-5210-7C85-4C89-3DF40DCBF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22471" y="6517634"/>
            <a:ext cx="950260" cy="27432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ru-RU" noProof="0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477240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AA03C-4DF2-19CC-60B8-C6260F060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«Выравниватели»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412DA1-9205-1E17-91AC-E57C026C6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418" y="1024128"/>
            <a:ext cx="10884134" cy="5493506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Google, Яндекс и другие поисковые системы и Википедия являются яркими примерами.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«Никогда прежде в истории планеты такое количество людей не имело возможности самостоятельно находить столько информации о стольких вещах и о стольких других людях», - пишет Фридман.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поисковых систем огромен; например, утверждает Фридман, Google «сейчас обрабатывает примерно один миллиард запросов в день по сравнению со 150 миллионами всего три года назад».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на данный момент?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B6FA301-8576-7052-38F5-6AA5198FA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4D792B7-0397-C047-AE12-1A03F7E3DC83}" type="slidenum">
              <a:rPr lang="ru-RU" noProof="0" smtClean="0"/>
              <a:t>20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E3B551-07D7-20F0-A45D-78905683A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B628B292-CEE2-448C-3BCF-B988FBC7C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/>
              <a:t>20ГГ</a:t>
            </a:r>
          </a:p>
        </p:txBody>
      </p:sp>
    </p:spTree>
    <p:extLst>
      <p:ext uri="{BB962C8B-B14F-4D97-AF65-F5344CB8AC3E}">
        <p14:creationId xmlns:p14="http://schemas.microsoft.com/office/powerpoint/2010/main" val="3024395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0CF1B4-783F-3254-6679-021D6712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«Выравниватели»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A45EE7-307D-13B1-F740-C84E8E904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692" y="1024129"/>
            <a:ext cx="11352944" cy="5493506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«Стероиды»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стероиды беспроводные, передача голоса по IP (VoIP) и обмен файлами и используются на персональных цифровых устройствах, таких как мобильные телефоны, плееры,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iPod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персональные цифровые помощники; обмен мгновенными сообщениями.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Цифровой, мобильный, персональный и виртуальный, а также весь аналоговый контент и процессы (от развлечений до фотографии и обработки текстов) можно оцифровывать и, следовательно, формировать, обрабатывать и передавать.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процессы могут быть выполнены на высокой скорости с  легкостью; мобильный контент может быть использован где угодно и когда угодно, и может быть сделан для кого угодно.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730691-3FCC-23F5-5771-BA133424B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4D792B7-0397-C047-AE12-1A03F7E3DC83}" type="slidenum">
              <a:rPr lang="ru-RU" noProof="0" smtClean="0"/>
              <a:t>21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AF8085-4574-8DDF-C82A-48DD32332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9AA6E3D9-F84F-F572-BC90-AEF94195D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/>
              <a:t>20ГГ</a:t>
            </a:r>
          </a:p>
        </p:txBody>
      </p:sp>
    </p:spTree>
    <p:extLst>
      <p:ext uri="{BB962C8B-B14F-4D97-AF65-F5344CB8AC3E}">
        <p14:creationId xmlns:p14="http://schemas.microsoft.com/office/powerpoint/2010/main" val="405811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E897F4-F9BE-B3F3-DB55-1FCF4F85C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112" y="66047"/>
            <a:ext cx="8165592" cy="930546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 стремились к установлению контроля в четырех областях</a:t>
            </a: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4B0600-CA09-6312-EB6F-46DD960B3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692" y="996593"/>
            <a:ext cx="11352944" cy="5393933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функции государства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государствообразования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 процессе его существования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присвоение ресурсов посредством налогообложения;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призыв граждан на военную службу с нацеливанием их против граждан вражеских наций в войнах;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создание национальной идентичности у своих граждан;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развитие национальных культур.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Отмечается тесная связь власти государств и капиталистической системы.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382B74A-8260-C0F3-6DDD-E3C40AB8A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4D792B7-0397-C047-AE12-1A03F7E3DC83}" type="slidenum">
              <a:rPr lang="ru-RU" noProof="0" smtClean="0"/>
              <a:t>3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BFD49B-A872-FC70-A5D6-1021EB5CE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2FA82442-C185-024F-0901-3F0FE8F9A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/>
              <a:t>20ГГ</a:t>
            </a:r>
          </a:p>
        </p:txBody>
      </p:sp>
    </p:spTree>
    <p:extLst>
      <p:ext uri="{BB962C8B-B14F-4D97-AF65-F5344CB8AC3E}">
        <p14:creationId xmlns:p14="http://schemas.microsoft.com/office/powerpoint/2010/main" val="3199839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8CD96-D5D4-08F6-1134-11FF4B337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Проблемы современной государственной власти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CB4495-5D90-3DAD-CAB4-FB8A49829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недавнее время выяснилось, что государственная власть ослабевает, что до нее дотянулись и ее заменяют многонациональные корпорации, анонимно функционирующие глобальные финансовые рынки или диктат международных организаций, в т.ч. Международного валютного фонда, Всемирного банка, Всемирной торговой организации.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98A6D5-D65C-C102-96F8-7EA6B23A3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4D792B7-0397-C047-AE12-1A03F7E3DC83}" type="slidenum">
              <a:rPr lang="ru-RU" noProof="0" smtClean="0"/>
              <a:t>4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6C0307-1212-B83D-3322-937A044EE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2CF4CEE8-EE81-3385-EF3F-23DE65966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/>
              <a:t>20ГГ</a:t>
            </a:r>
          </a:p>
        </p:txBody>
      </p:sp>
    </p:spTree>
    <p:extLst>
      <p:ext uri="{BB962C8B-B14F-4D97-AF65-F5344CB8AC3E}">
        <p14:creationId xmlns:p14="http://schemas.microsoft.com/office/powerpoint/2010/main" val="1257118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CAE9C-BA8D-E5ED-D39D-ED96809B8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Проблемы государственной власти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203863-D6B0-9E25-9E05-C13618FE3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40" y="1024128"/>
            <a:ext cx="11342670" cy="5304753"/>
          </a:xfrm>
        </p:spPr>
        <p:txBody>
          <a:bodyPr/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политика почти полностью связана с государствами. Люди мобилизуются, чтобы повлиять на государственный курс и посредством выборов или при помощи насилия обрести контроль над государствами. 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Там, где государства слабы, жизненные шансы и продолжительность жизни граждан резко сокращаются. 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Всякий реалистичный план экономического роста, сокращения бедности, голода, болезней и деградации окружающей среды во многом зависит от инициатив правительств.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6CA32B-5892-FE06-0C90-7F339812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4D792B7-0397-C047-AE12-1A03F7E3DC83}" type="slidenum">
              <a:rPr lang="ru-RU" noProof="0" smtClean="0"/>
              <a:t>5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B8964C-0743-1F92-56B7-9017DECD1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3C18DF24-4276-C528-4D5A-2D22AAE2D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/>
              <a:t>20ГГ</a:t>
            </a:r>
          </a:p>
        </p:txBody>
      </p:sp>
    </p:spTree>
    <p:extLst>
      <p:ext uri="{BB962C8B-B14F-4D97-AF65-F5344CB8AC3E}">
        <p14:creationId xmlns:p14="http://schemas.microsoft.com/office/powerpoint/2010/main" val="877928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B1B58-3B51-957B-9F4D-EABC35C3E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Проблемы государственной власти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8433BD-6241-7F2F-3950-903C7C21D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062" y="1024128"/>
            <a:ext cx="11322121" cy="5407494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Последние события демонстрируют государственную власть, важность гражданства, уязвимость государственных правителей перед избирателями в одни моменты и их необъятную автономию – в другие.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некоторые комментаторы 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Фукуяма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заявляли, что государства и политические идеологии больше не имеют значения и что мир является «плоским», т.е. в нем нет значимых границ.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Нации и их правительства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подчиниться ???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неумолимому диктату технологических инноваций, глобальной экономики, универсального желания умножения материальных благ.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3EB6D4-5FFB-2A0C-9E21-FF28403F8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4D792B7-0397-C047-AE12-1A03F7E3DC83}" type="slidenum">
              <a:rPr lang="ru-RU" noProof="0" smtClean="0"/>
              <a:t>6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BCEC6C-BDFD-EEA9-6099-E78D93A8E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61714786-A001-CE65-E63D-F2BBE1862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/>
              <a:t>20ГГ</a:t>
            </a:r>
          </a:p>
        </p:txBody>
      </p:sp>
    </p:spTree>
    <p:extLst>
      <p:ext uri="{BB962C8B-B14F-4D97-AF65-F5344CB8AC3E}">
        <p14:creationId xmlns:p14="http://schemas.microsoft.com/office/powerpoint/2010/main" val="3722566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24A09B2-3FCD-81AA-3CD1-12CB9C73E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2" y="729464"/>
            <a:ext cx="7187184" cy="4017197"/>
          </a:xfrm>
        </p:spPr>
        <p:txBody>
          <a:bodyPr anchor="b">
            <a:normAutofit fontScale="90000"/>
          </a:bodyPr>
          <a:lstStyle/>
          <a:p>
            <a:pPr algn="ctr">
              <a:lnSpc>
                <a:spcPct val="90000"/>
              </a:lnSpc>
            </a:pP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r>
              <a:rPr lang="ru-RU" sz="4000" b="1" dirty="0"/>
              <a:t>Используемая литература </a:t>
            </a:r>
            <a:br>
              <a:rPr lang="ru-RU" sz="4000" b="1" dirty="0"/>
            </a:br>
            <a:r>
              <a:rPr lang="ru-RU" sz="4000" dirty="0"/>
              <a:t>Фукуяма Фрэнсис</a:t>
            </a:r>
            <a:br>
              <a:rPr lang="ru-RU" sz="4000" dirty="0"/>
            </a:br>
            <a:r>
              <a:rPr lang="ru-RU" sz="4000" dirty="0"/>
              <a:t>Конец истории, 1992</a:t>
            </a:r>
            <a:br>
              <a:rPr lang="ru-RU" sz="4000" dirty="0"/>
            </a:br>
            <a:br>
              <a:rPr lang="ru-RU" sz="4000" dirty="0"/>
            </a:br>
            <a:r>
              <a:rPr lang="ru-RU" sz="2200" dirty="0"/>
              <a:t>Критика: </a:t>
            </a:r>
            <a:r>
              <a:rPr lang="ru-RU" sz="2200" dirty="0" err="1"/>
              <a:t>Ядранский</a:t>
            </a:r>
            <a:r>
              <a:rPr lang="ru-RU" sz="2200" dirty="0"/>
              <a:t> Д.Н. </a:t>
            </a:r>
            <a:br>
              <a:rPr lang="ru-RU" sz="2200" dirty="0"/>
            </a:br>
            <a:r>
              <a:rPr lang="ru-RU" sz="2200" dirty="0"/>
              <a:t>Академический бандитизм: авторский </a:t>
            </a:r>
            <a:r>
              <a:rPr lang="ru-RU" sz="2200" dirty="0" err="1"/>
              <a:t>взгля</a:t>
            </a:r>
            <a:r>
              <a:rPr lang="ru-RU" sz="2200" dirty="0"/>
              <a:t>  </a:t>
            </a:r>
            <a:r>
              <a:rPr lang="en-US" sz="2200" dirty="0"/>
              <a:t>https://cyberleninka.ru/article/n/akademicheskiy-banditizm-avtorskiy-vzglyad/viewer</a:t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B17DC7F6-D70D-7318-4051-5AA4566749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1832" y="5312664"/>
            <a:ext cx="2889504" cy="365760"/>
          </a:xfrm>
        </p:spPr>
        <p:txBody>
          <a:bodyPr>
            <a:normAutofit/>
          </a:bodyPr>
          <a:lstStyle/>
          <a:p>
            <a:r>
              <a:rPr lang="en-US" sz="1100" dirty="0"/>
              <a:t>https://vk.com/wall-95211955_25841</a:t>
            </a:r>
            <a:endParaRPr lang="ru-RU" sz="1100" dirty="0"/>
          </a:p>
          <a:p>
            <a:endParaRPr lang="en-US" sz="1100" dirty="0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2BE7502A-8B6C-8FA3-6DBE-64A246460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84D792B7-0397-C047-AE12-1A03F7E3DC83}" type="slidenum">
              <a:rPr lang="ru-RU" noProof="0" smtClean="0"/>
              <a:pPr rtl="0">
                <a:spcAft>
                  <a:spcPts val="600"/>
                </a:spcAft>
              </a:pPr>
              <a:t>7</a:t>
            </a:fld>
            <a:endParaRPr lang="ru-RU" noProof="0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7EDA8018-5D9A-F714-37BB-E63BE4713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ru-RU" noProof="0"/>
              <a:t>заголовок презентации</a:t>
            </a:r>
          </a:p>
        </p:txBody>
      </p:sp>
      <p:sp>
        <p:nvSpPr>
          <p:cNvPr id="17" name="Date Placeholder 6">
            <a:extLst>
              <a:ext uri="{FF2B5EF4-FFF2-40B4-BE49-F238E27FC236}">
                <a16:creationId xmlns:a16="http://schemas.microsoft.com/office/drawing/2014/main" id="{0916AF51-5210-7C85-4C89-3DF40DCBF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22471" y="6517634"/>
            <a:ext cx="950260" cy="27432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ru-RU" noProof="0" dirty="0"/>
              <a:t>2023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4ED448-C50D-61CA-EC5C-31B39FFC4EB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9805" r="9805"/>
          <a:stretch>
            <a:fillRect/>
          </a:stretch>
        </p:blipFill>
        <p:spPr>
          <a:xfrm>
            <a:off x="8712485" y="1028362"/>
            <a:ext cx="2676329" cy="480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00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24CE68-A0E2-4141-6B17-91572C3E9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Фукуяма Фрэнсис, 2010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4A7D2B-CAC2-4616-28A2-6026F908D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551" y="1444751"/>
            <a:ext cx="10585179" cy="4873855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падения Советского Союза уже ни одна идеология не бросает вызов либеральной демократии,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консюмеристским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рыночным экономикам. 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Коммунизм дискредитирован как и фашизм и религиозный фундаментализм ??? (нужно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обусудить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Правительства, которые идут по этому пути, обрекают своих граждан на репрессии и экономическую отсталость.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Либерализм по Фукуяма – это лишь рамка, которая позволяет корпорациям получать прибыль, а индивидам – тратить. НО не является программой, базисом для принятия коллективных решений.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B7AEA4-ED3B-9CC5-82DE-3336EE92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4D792B7-0397-C047-AE12-1A03F7E3DC83}" type="slidenum">
              <a:rPr lang="ru-RU" noProof="0" smtClean="0"/>
              <a:t>8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6EDF03-3FBF-EC46-4F4B-F099200EB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8F5C5960-325C-8F9C-2E98-9EFC5BA7E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/>
              <a:t>20ГГ</a:t>
            </a:r>
          </a:p>
        </p:txBody>
      </p:sp>
    </p:spTree>
    <p:extLst>
      <p:ext uri="{BB962C8B-B14F-4D97-AF65-F5344CB8AC3E}">
        <p14:creationId xmlns:p14="http://schemas.microsoft.com/office/powerpoint/2010/main" val="397804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24A09B2-3FCD-81AA-3CD1-12CB9C73E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2" y="66047"/>
            <a:ext cx="7187184" cy="5410080"/>
          </a:xfrm>
        </p:spPr>
        <p:txBody>
          <a:bodyPr anchor="b">
            <a:normAutofit fontScale="90000"/>
          </a:bodyPr>
          <a:lstStyle/>
          <a:p>
            <a:pPr algn="ctr">
              <a:lnSpc>
                <a:spcPct val="90000"/>
              </a:lnSpc>
            </a:pP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br>
              <a:rPr lang="ru-RU" sz="3100" b="1" dirty="0"/>
            </a:br>
            <a:r>
              <a:rPr lang="ru-RU" sz="2700" b="1" dirty="0"/>
              <a:t>Используемая литература: </a:t>
            </a:r>
            <a:br>
              <a:rPr lang="ru-RU" sz="2700" b="1" dirty="0"/>
            </a:br>
            <a:r>
              <a:rPr lang="ru-RU" sz="2700" dirty="0"/>
              <a:t>Фридман Томас </a:t>
            </a:r>
            <a:br>
              <a:rPr lang="ru-RU" sz="2700" dirty="0"/>
            </a:br>
            <a:r>
              <a:rPr lang="ru-RU" sz="2700" b="1" dirty="0"/>
              <a:t>Плоский мир: краткая история XXI века</a:t>
            </a:r>
            <a:r>
              <a:rPr lang="ru-RU" sz="2700" dirty="0"/>
              <a:t>, 2007 – </a:t>
            </a:r>
            <a:br>
              <a:rPr lang="ru-RU" sz="2700" dirty="0"/>
            </a:br>
            <a:br>
              <a:rPr lang="ru-RU" sz="2700" dirty="0"/>
            </a:br>
            <a:r>
              <a:rPr lang="ru-RU" sz="2700" dirty="0"/>
              <a:t>Анализ глобализации, прежде всего, в начале 21 века. </a:t>
            </a:r>
            <a:br>
              <a:rPr lang="ru-RU" sz="2700" dirty="0"/>
            </a:br>
            <a:r>
              <a:rPr lang="ru-RU" sz="2700" dirty="0"/>
              <a:t>Название является метафорой взгляда на мир как на равное игровое поле с точки зрения торговли, где все конкуренты, за исключением рабочей силы, имеют равные возможности. </a:t>
            </a:r>
            <a:br>
              <a:rPr lang="ru-RU" sz="2700" dirty="0"/>
            </a:br>
            <a:br>
              <a:rPr lang="ru-RU" sz="4200" dirty="0"/>
            </a:br>
            <a:endParaRPr lang="ru-RU" sz="420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B17DC7F6-D70D-7318-4051-5AA4566749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1832" y="5312664"/>
            <a:ext cx="2889504" cy="365760"/>
          </a:xfrm>
        </p:spPr>
        <p:txBody>
          <a:bodyPr>
            <a:normAutofit/>
          </a:bodyPr>
          <a:lstStyle/>
          <a:p>
            <a:endParaRPr lang="ru-RU" sz="1100" dirty="0"/>
          </a:p>
          <a:p>
            <a:endParaRPr lang="en-US" sz="1100" dirty="0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2BE7502A-8B6C-8FA3-6DBE-64A246460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84D792B7-0397-C047-AE12-1A03F7E3DC83}" type="slidenum">
              <a:rPr lang="ru-RU" noProof="0" smtClean="0"/>
              <a:pPr rtl="0">
                <a:spcAft>
                  <a:spcPts val="600"/>
                </a:spcAft>
              </a:pPr>
              <a:t>9</a:t>
            </a:fld>
            <a:endParaRPr lang="ru-RU" noProof="0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7EDA8018-5D9A-F714-37BB-E63BE4713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ru-RU" noProof="0"/>
              <a:t>заголовок презентации</a:t>
            </a:r>
          </a:p>
        </p:txBody>
      </p:sp>
      <p:sp>
        <p:nvSpPr>
          <p:cNvPr id="17" name="Date Placeholder 6">
            <a:extLst>
              <a:ext uri="{FF2B5EF4-FFF2-40B4-BE49-F238E27FC236}">
                <a16:creationId xmlns:a16="http://schemas.microsoft.com/office/drawing/2014/main" id="{0916AF51-5210-7C85-4C89-3DF40DCBF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22471" y="6517634"/>
            <a:ext cx="950260" cy="27432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ru-RU" noProof="0" dirty="0"/>
              <a:t>2023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2B248C-14B8-E5C6-6EA8-A6BD78BAAA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4620" r="1462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881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33">
      <a:dk1>
        <a:srgbClr val="000000"/>
      </a:dk1>
      <a:lt1>
        <a:srgbClr val="FFFFFF"/>
      </a:lt1>
      <a:dk2>
        <a:srgbClr val="59512B"/>
      </a:dk2>
      <a:lt2>
        <a:srgbClr val="E7E4E6"/>
      </a:lt2>
      <a:accent1>
        <a:srgbClr val="F8F4EC"/>
      </a:accent1>
      <a:accent2>
        <a:srgbClr val="474134"/>
      </a:accent2>
      <a:accent3>
        <a:srgbClr val="E5E0D8"/>
      </a:accent3>
      <a:accent4>
        <a:srgbClr val="B6A592"/>
      </a:accent4>
      <a:accent5>
        <a:srgbClr val="F4F0ED"/>
      </a:accent5>
      <a:accent6>
        <a:srgbClr val="CEC5A7"/>
      </a:accent6>
      <a:hlink>
        <a:srgbClr val="827D57"/>
      </a:hlink>
      <a:folHlink>
        <a:srgbClr val="867052"/>
      </a:folHlink>
    </a:clrScheme>
    <a:fontScheme name="Custom 31">
      <a:majorFont>
        <a:latin typeface="Felix Titling"/>
        <a:ea typeface=""/>
        <a:cs typeface=""/>
      </a:majorFont>
      <a:minorFont>
        <a:latin typeface="Avenir Next LT Pro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493496_TF33492763_Win32" id="{E7535930-AE6F-4FA6-8DEA-BCE2C488C1D7}" vid="{AE454879-4C29-41F4-97EB-BDF24CFE1321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13cd20-357b-48a5-aff4-3bb4b52aae3e" xsi:nil="true"/>
    <MediaServiceKeyPoints xmlns="4f0d45a2-344c-4fe0-9811-4277bf2c2e17" xsi:nil="true"/>
    <lcf76f155ced4ddcb4097134ff3c332f xmlns="4f0d45a2-344c-4fe0-9811-4277bf2c2e1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9CED55E8F8543BEFD54205924B97E" ma:contentTypeVersion="15" ma:contentTypeDescription="Create a new document." ma:contentTypeScope="" ma:versionID="7934cfc98febfa177962bc8a36be076c">
  <xsd:schema xmlns:xsd="http://www.w3.org/2001/XMLSchema" xmlns:xs="http://www.w3.org/2001/XMLSchema" xmlns:p="http://schemas.microsoft.com/office/2006/metadata/properties" xmlns:ns2="4f0d45a2-344c-4fe0-9811-4277bf2c2e17" xmlns:ns3="bb13cd20-357b-48a5-aff4-3bb4b52aae3e" targetNamespace="http://schemas.microsoft.com/office/2006/metadata/properties" ma:root="true" ma:fieldsID="aa190bc864bcebc737c679dbb323a16d" ns2:_="" ns3:_="">
    <xsd:import namespace="4f0d45a2-344c-4fe0-9811-4277bf2c2e17"/>
    <xsd:import namespace="bb13cd20-357b-48a5-aff4-3bb4b52aae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d45a2-344c-4fe0-9811-4277bf2c2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42cf434-6fa7-423d-b9b2-a30b23ae4b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3cd20-357b-48a5-aff4-3bb4b52aae3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8435a69-c5f6-4b2d-823a-b7e1eae613dc}" ma:internalName="TaxCatchAll" ma:showField="CatchAllData" ma:web="bb13cd20-357b-48a5-aff4-3bb4b52aae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9B373E-6FDE-4773-A0C6-CDA9846E30C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  <ds:schemaRef ds:uri="bb13cd20-357b-48a5-aff4-3bb4b52aae3e"/>
    <ds:schemaRef ds:uri="4f0d45a2-344c-4fe0-9811-4277bf2c2e17"/>
  </ds:schemaRefs>
</ds:datastoreItem>
</file>

<file path=customXml/itemProps2.xml><?xml version="1.0" encoding="utf-8"?>
<ds:datastoreItem xmlns:ds="http://schemas.openxmlformats.org/officeDocument/2006/customXml" ds:itemID="{CBB8FCA9-2C7D-45A4-87C8-02C272E9F4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AB0488-ACBF-45E0-82FC-6FEAA50031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d45a2-344c-4fe0-9811-4277bf2c2e17"/>
    <ds:schemaRef ds:uri="bb13cd20-357b-48a5-aff4-3bb4b52aa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Город</Template>
  <TotalTime>1144</TotalTime>
  <Words>1564</Words>
  <Application>Microsoft Office PowerPoint</Application>
  <PresentationFormat>Широкоэкранный</PresentationFormat>
  <Paragraphs>134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Calibri</vt:lpstr>
      <vt:lpstr>Gill Sans Nova Light</vt:lpstr>
      <vt:lpstr>Times New Roman</vt:lpstr>
      <vt:lpstr>Wingdings</vt:lpstr>
      <vt:lpstr>Тема Office</vt:lpstr>
      <vt:lpstr>Государства и власть</vt:lpstr>
      <vt:lpstr>Используемая литература,  Лахман Ричард Государства и власть, Москва, 2021. 347 с.  </vt:lpstr>
      <vt:lpstr>Государства стремились к установлению контроля в четырех областях</vt:lpstr>
      <vt:lpstr>Проблемы современной государственной власти</vt:lpstr>
      <vt:lpstr>Проблемы государственной власти</vt:lpstr>
      <vt:lpstr>Проблемы государственной власти</vt:lpstr>
      <vt:lpstr>          Используемая литература  Фукуяма Фрэнсис Конец истории, 1992  Критика: Ядранский Д.Н.  Академический бандитизм: авторский взгля  https://cyberleninka.ru/article/n/akademicheskiy-banditizm-avtorskiy-vzglyad/viewer </vt:lpstr>
      <vt:lpstr>Фукуяма Фрэнсис, 2010</vt:lpstr>
      <vt:lpstr>          Используемая литература:  Фридман Томас  Плоский мир: краткая история XXI века, 2007 –   Анализ глобализации, прежде всего, в начале 21 века.  Название является метафорой взгляда на мир как на равное игровое поле с точки зрения торговли, где все конкуренты, за исключением рабочей силы, имеют равные возможности.   </vt:lpstr>
      <vt:lpstr>Подобно Маргарет Тетчер, Фридман убежден, что у неолиберальных рыночных экономик «нет альтернативы».  После советского строя государства больше не могут ограждать себя и своих граждан от конкуренции.  Государственная политика может быть эффективна только при наличии образованных граждан и инфраструктуры, которые будут привлекать инвестиции от глобализированных фирм. </vt:lpstr>
      <vt:lpstr>Фридман Томас  «Плоский мир», 2007.</vt:lpstr>
      <vt:lpstr>«Выравниватели»</vt:lpstr>
      <vt:lpstr>«Выравниватели»</vt:lpstr>
      <vt:lpstr>«Выравниватели»</vt:lpstr>
      <vt:lpstr>«Выравниватели»</vt:lpstr>
      <vt:lpstr>«Выравниватели»</vt:lpstr>
      <vt:lpstr>«Выравниватели»</vt:lpstr>
      <vt:lpstr>«Выравниватели»</vt:lpstr>
      <vt:lpstr>«Выравниватели»</vt:lpstr>
      <vt:lpstr>«Выравниватели»</vt:lpstr>
      <vt:lpstr>«Выравниватели»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 ПРЕЗЕНТАЦИИ</dc:title>
  <dc:creator>Ольга Максимова</dc:creator>
  <cp:lastModifiedBy>Ольга Максимова</cp:lastModifiedBy>
  <cp:revision>13</cp:revision>
  <dcterms:created xsi:type="dcterms:W3CDTF">2023-10-09T05:36:29Z</dcterms:created>
  <dcterms:modified xsi:type="dcterms:W3CDTF">2024-05-20T07:25:42Z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0x0101003AB9CED55E8F8543BEFD54205924B97E</vt:lpwstr>
  </property>
</Properties>
</file>