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24" r:id="rId2"/>
    <p:sldId id="2542" r:id="rId3"/>
    <p:sldId id="2544" r:id="rId4"/>
    <p:sldId id="2545" r:id="rId5"/>
    <p:sldId id="2577" r:id="rId6"/>
    <p:sldId id="2554" r:id="rId7"/>
    <p:sldId id="2576" r:id="rId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Автор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AAB0"/>
    <a:srgbClr val="3B7579"/>
    <a:srgbClr val="AAD3D6"/>
    <a:srgbClr val="418287"/>
    <a:srgbClr val="DFE3E9"/>
    <a:srgbClr val="1F1F26"/>
    <a:srgbClr val="D6DBE2"/>
    <a:srgbClr val="CCD2DA"/>
    <a:srgbClr val="BBC3CD"/>
    <a:srgbClr val="D3D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0564AC-8CA1-433B-9028-C9A06A30EE70}" v="6" dt="2023-11-27T11:18:03.673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5034" autoAdjust="0"/>
  </p:normalViewPr>
  <p:slideViewPr>
    <p:cSldViewPr snapToGrid="0" snapToObjects="1" showGuides="1">
      <p:cViewPr varScale="1">
        <p:scale>
          <a:sx n="67" d="100"/>
          <a:sy n="67" d="100"/>
        </p:scale>
        <p:origin x="644" y="4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5136"/>
    </p:cViewPr>
  </p:sorterViewPr>
  <p:notesViewPr>
    <p:cSldViewPr snapToGrid="0" snapToObjects="1">
      <p:cViewPr varScale="1">
        <p:scale>
          <a:sx n="84" d="100"/>
          <a:sy n="84" d="100"/>
        </p:scale>
        <p:origin x="244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Ольга Максимова" userId="b5b5a1171c1f1a76" providerId="LiveId" clId="{5D0564AC-8CA1-433B-9028-C9A06A30EE70}"/>
    <pc:docChg chg="undo redo custSel addSld modSld">
      <pc:chgData name="Ольга Максимова" userId="b5b5a1171c1f1a76" providerId="LiveId" clId="{5D0564AC-8CA1-433B-9028-C9A06A30EE70}" dt="2023-11-27T11:19:40.763" v="228" actId="122"/>
      <pc:docMkLst>
        <pc:docMk/>
      </pc:docMkLst>
      <pc:sldChg chg="addSp delSp modSp mod modClrScheme chgLayout">
        <pc:chgData name="Ольга Максимова" userId="b5b5a1171c1f1a76" providerId="LiveId" clId="{5D0564AC-8CA1-433B-9028-C9A06A30EE70}" dt="2023-11-27T11:18:24.642" v="223" actId="122"/>
        <pc:sldMkLst>
          <pc:docMk/>
          <pc:sldMk cId="605044435" sldId="2544"/>
        </pc:sldMkLst>
        <pc:spChg chg="add del mod">
          <ac:chgData name="Ольга Максимова" userId="b5b5a1171c1f1a76" providerId="LiveId" clId="{5D0564AC-8CA1-433B-9028-C9A06A30EE70}" dt="2023-11-27T11:18:03.673" v="219"/>
          <ac:spMkLst>
            <pc:docMk/>
            <pc:sldMk cId="605044435" sldId="2544"/>
            <ac:spMk id="5" creationId="{AB55AB42-A526-679D-4B71-FDDD05E1EC3E}"/>
          </ac:spMkLst>
        </pc:spChg>
        <pc:spChg chg="mod ord">
          <ac:chgData name="Ольга Максимова" userId="b5b5a1171c1f1a76" providerId="LiveId" clId="{5D0564AC-8CA1-433B-9028-C9A06A30EE70}" dt="2023-11-27T11:18:24.642" v="223" actId="122"/>
          <ac:spMkLst>
            <pc:docMk/>
            <pc:sldMk cId="605044435" sldId="2544"/>
            <ac:spMk id="9" creationId="{5249062A-D4B8-4980-B15D-2F0CF58BB5B7}"/>
          </ac:spMkLst>
        </pc:spChg>
        <pc:spChg chg="mod">
          <ac:chgData name="Ольга Максимова" userId="b5b5a1171c1f1a76" providerId="LiveId" clId="{5D0564AC-8CA1-433B-9028-C9A06A30EE70}" dt="2023-11-27T11:18:19.384" v="222" actId="122"/>
          <ac:spMkLst>
            <pc:docMk/>
            <pc:sldMk cId="605044435" sldId="2544"/>
            <ac:spMk id="11" creationId="{B59FCEF3-B015-47B8-8D8F-7C0C90D275EB}"/>
          </ac:spMkLst>
        </pc:spChg>
        <pc:picChg chg="add del mod">
          <ac:chgData name="Ольга Максимова" userId="b5b5a1171c1f1a76" providerId="LiveId" clId="{5D0564AC-8CA1-433B-9028-C9A06A30EE70}" dt="2023-11-27T11:17:50.277" v="218"/>
          <ac:picMkLst>
            <pc:docMk/>
            <pc:sldMk cId="605044435" sldId="2544"/>
            <ac:picMk id="6" creationId="{C58FFD55-3635-9560-6BFF-DC96D03461E0}"/>
          </ac:picMkLst>
        </pc:picChg>
        <pc:picChg chg="add mod">
          <ac:chgData name="Ольга Максимова" userId="b5b5a1171c1f1a76" providerId="LiveId" clId="{5D0564AC-8CA1-433B-9028-C9A06A30EE70}" dt="2023-11-27T11:18:08.315" v="220" actId="26606"/>
          <ac:picMkLst>
            <pc:docMk/>
            <pc:sldMk cId="605044435" sldId="2544"/>
            <ac:picMk id="7" creationId="{2CC6443A-4421-15CB-84C1-B52B9FB86B8F}"/>
          </ac:picMkLst>
        </pc:picChg>
        <pc:picChg chg="del">
          <ac:chgData name="Ольга Максимова" userId="b5b5a1171c1f1a76" providerId="LiveId" clId="{5D0564AC-8CA1-433B-9028-C9A06A30EE70}" dt="2023-11-27T11:17:45.709" v="216" actId="478"/>
          <ac:picMkLst>
            <pc:docMk/>
            <pc:sldMk cId="605044435" sldId="2544"/>
            <ac:picMk id="13" creationId="{52A2CEC9-3F71-424A-8B32-9D07BE6254B7}"/>
          </ac:picMkLst>
        </pc:picChg>
      </pc:sldChg>
      <pc:sldChg chg="modSp mod">
        <pc:chgData name="Ольга Максимова" userId="b5b5a1171c1f1a76" providerId="LiveId" clId="{5D0564AC-8CA1-433B-9028-C9A06A30EE70}" dt="2023-11-27T11:19:40.763" v="228" actId="122"/>
        <pc:sldMkLst>
          <pc:docMk/>
          <pc:sldMk cId="389446795" sldId="2576"/>
        </pc:sldMkLst>
        <pc:spChg chg="mod">
          <ac:chgData name="Ольга Максимова" userId="b5b5a1171c1f1a76" providerId="LiveId" clId="{5D0564AC-8CA1-433B-9028-C9A06A30EE70}" dt="2023-11-27T11:19:40.763" v="228" actId="122"/>
          <ac:spMkLst>
            <pc:docMk/>
            <pc:sldMk cId="389446795" sldId="2576"/>
            <ac:spMk id="3" creationId="{EAAA04E3-8858-654F-C504-4900BF469D01}"/>
          </ac:spMkLst>
        </pc:spChg>
        <pc:spChg chg="mod">
          <ac:chgData name="Ольга Максимова" userId="b5b5a1171c1f1a76" providerId="LiveId" clId="{5D0564AC-8CA1-433B-9028-C9A06A30EE70}" dt="2023-11-27T11:19:09.558" v="227" actId="113"/>
          <ac:spMkLst>
            <pc:docMk/>
            <pc:sldMk cId="389446795" sldId="2576"/>
            <ac:spMk id="12" creationId="{F82458FA-5D5F-6A41-B047-910858C1E142}"/>
          </ac:spMkLst>
        </pc:spChg>
      </pc:sldChg>
      <pc:sldChg chg="addSp delSp modSp new mod modClrScheme chgLayout">
        <pc:chgData name="Ольга Максимова" userId="b5b5a1171c1f1a76" providerId="LiveId" clId="{5D0564AC-8CA1-433B-9028-C9A06A30EE70}" dt="2023-11-27T11:15:42.330" v="215" actId="14100"/>
        <pc:sldMkLst>
          <pc:docMk/>
          <pc:sldMk cId="1723005342" sldId="2577"/>
        </pc:sldMkLst>
        <pc:spChg chg="mod">
          <ac:chgData name="Ольга Максимова" userId="b5b5a1171c1f1a76" providerId="LiveId" clId="{5D0564AC-8CA1-433B-9028-C9A06A30EE70}" dt="2023-11-27T11:15:36.474" v="214" actId="14100"/>
          <ac:spMkLst>
            <pc:docMk/>
            <pc:sldMk cId="1723005342" sldId="2577"/>
            <ac:spMk id="2" creationId="{F23E178F-E960-F299-AC6C-E4310326FC4E}"/>
          </ac:spMkLst>
        </pc:spChg>
        <pc:spChg chg="mod">
          <ac:chgData name="Ольга Максимова" userId="b5b5a1171c1f1a76" providerId="LiveId" clId="{5D0564AC-8CA1-433B-9028-C9A06A30EE70}" dt="2023-11-27T11:13:48.484" v="187" actId="21"/>
          <ac:spMkLst>
            <pc:docMk/>
            <pc:sldMk cId="1723005342" sldId="2577"/>
            <ac:spMk id="3" creationId="{1A1F238C-E8B8-18A9-9428-AAE2BE06ECAC}"/>
          </ac:spMkLst>
        </pc:spChg>
        <pc:spChg chg="mod">
          <ac:chgData name="Ольга Максимова" userId="b5b5a1171c1f1a76" providerId="LiveId" clId="{5D0564AC-8CA1-433B-9028-C9A06A30EE70}" dt="2023-11-27T11:14:32.975" v="201" actId="113"/>
          <ac:spMkLst>
            <pc:docMk/>
            <pc:sldMk cId="1723005342" sldId="2577"/>
            <ac:spMk id="4" creationId="{617F34C6-414D-D58E-02BC-2CD9D61F6DAD}"/>
          </ac:spMkLst>
        </pc:spChg>
        <pc:spChg chg="mod">
          <ac:chgData name="Ольга Максимова" userId="b5b5a1171c1f1a76" providerId="LiveId" clId="{5D0564AC-8CA1-433B-9028-C9A06A30EE70}" dt="2023-11-27T11:14:42.569" v="204" actId="113"/>
          <ac:spMkLst>
            <pc:docMk/>
            <pc:sldMk cId="1723005342" sldId="2577"/>
            <ac:spMk id="5" creationId="{A66D3431-24B6-583E-5604-087B674C6965}"/>
          </ac:spMkLst>
        </pc:spChg>
        <pc:spChg chg="mod">
          <ac:chgData name="Ольга Максимова" userId="b5b5a1171c1f1a76" providerId="LiveId" clId="{5D0564AC-8CA1-433B-9028-C9A06A30EE70}" dt="2023-11-27T11:14:22.198" v="197" actId="14100"/>
          <ac:spMkLst>
            <pc:docMk/>
            <pc:sldMk cId="1723005342" sldId="2577"/>
            <ac:spMk id="6" creationId="{C0F4BA79-4512-9D11-5BAC-32B46364CD71}"/>
          </ac:spMkLst>
        </pc:spChg>
        <pc:spChg chg="mod">
          <ac:chgData name="Ольга Максимова" userId="b5b5a1171c1f1a76" providerId="LiveId" clId="{5D0564AC-8CA1-433B-9028-C9A06A30EE70}" dt="2023-11-27T11:14:28.698" v="200" actId="14100"/>
          <ac:spMkLst>
            <pc:docMk/>
            <pc:sldMk cId="1723005342" sldId="2577"/>
            <ac:spMk id="7" creationId="{6CC7DDD9-C769-68D3-8CE1-43A381992559}"/>
          </ac:spMkLst>
        </pc:spChg>
        <pc:spChg chg="add mod">
          <ac:chgData name="Ольга Максимова" userId="b5b5a1171c1f1a76" providerId="LiveId" clId="{5D0564AC-8CA1-433B-9028-C9A06A30EE70}" dt="2023-11-27T11:14:01.025" v="192" actId="255"/>
          <ac:spMkLst>
            <pc:docMk/>
            <pc:sldMk cId="1723005342" sldId="2577"/>
            <ac:spMk id="13" creationId="{A6F3A30D-1EB9-60DE-1B73-E25CBAD29280}"/>
          </ac:spMkLst>
        </pc:spChg>
        <pc:picChg chg="add del">
          <ac:chgData name="Ольга Максимова" userId="b5b5a1171c1f1a76" providerId="LiveId" clId="{5D0564AC-8CA1-433B-9028-C9A06A30EE70}" dt="2023-11-27T11:15:03.894" v="206"/>
          <ac:picMkLst>
            <pc:docMk/>
            <pc:sldMk cId="1723005342" sldId="2577"/>
            <ac:picMk id="8" creationId="{54BECF72-86D3-37A2-B23C-01407C56E13F}"/>
          </ac:picMkLst>
        </pc:picChg>
        <pc:picChg chg="add mod">
          <ac:chgData name="Ольга Максимова" userId="b5b5a1171c1f1a76" providerId="LiveId" clId="{5D0564AC-8CA1-433B-9028-C9A06A30EE70}" dt="2023-11-27T11:15:42.330" v="215" actId="14100"/>
          <ac:picMkLst>
            <pc:docMk/>
            <pc:sldMk cId="1723005342" sldId="2577"/>
            <ac:picMk id="9" creationId="{D749F0E9-2C20-874E-826B-E0B6CE93141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2018837-64B5-4E20-83A5-89B993CB3C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9C2A4FB-A56B-4413-A08B-0E9894B98B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2BD782C-D95A-46F2-8AE9-EDD768614C32}" type="datetime1">
              <a:rPr lang="ru-RU" smtClean="0"/>
              <a:t>27.11.2023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3977F36-950D-4655-BC4A-F80BE1DBF7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56C246FD-229D-4B04-9855-212AD8D784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A8A28B-0568-4092-BB1A-13C9B073E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52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B852AB6-64E9-4332-AF8A-9EC35D7DEAE2}" type="datetime1">
              <a:rPr lang="ru-RU" noProof="0" smtClean="0"/>
              <a:t>27.11.2023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CFA0038-7055-434C-B6C4-B8C69565C600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908641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664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CFA0038-7055-434C-B6C4-B8C69565C60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205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CFA0038-7055-434C-B6C4-B8C69565C60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550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CFA0038-7055-434C-B6C4-B8C69565C60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746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CFA0038-7055-434C-B6C4-B8C69565C60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438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CFA0038-7055-434C-B6C4-B8C69565C60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800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0" y="1539433"/>
            <a:ext cx="8866207" cy="53185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82CAE461-C0B1-40CE-96C7-BF817A2EA31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1995" cy="6857999"/>
          </a:xfrm>
          <a:custGeom>
            <a:avLst/>
            <a:gdLst>
              <a:gd name="connsiteX0" fmla="*/ 0 w 12191995"/>
              <a:gd name="connsiteY0" fmla="*/ 0 h 6857999"/>
              <a:gd name="connsiteX1" fmla="*/ 12191995 w 12191995"/>
              <a:gd name="connsiteY1" fmla="*/ 0 h 6857999"/>
              <a:gd name="connsiteX2" fmla="*/ 12191995 w 12191995"/>
              <a:gd name="connsiteY2" fmla="*/ 6857999 h 6857999"/>
              <a:gd name="connsiteX3" fmla="*/ 8866207 w 12191995"/>
              <a:gd name="connsiteY3" fmla="*/ 6857999 h 6857999"/>
              <a:gd name="connsiteX4" fmla="*/ 8866207 w 12191995"/>
              <a:gd name="connsiteY4" fmla="*/ 1539432 h 6857999"/>
              <a:gd name="connsiteX5" fmla="*/ 0 w 12191995"/>
              <a:gd name="connsiteY5" fmla="*/ 15394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5" h="6857999">
                <a:moveTo>
                  <a:pt x="0" y="0"/>
                </a:moveTo>
                <a:lnTo>
                  <a:pt x="12191995" y="0"/>
                </a:lnTo>
                <a:lnTo>
                  <a:pt x="12191995" y="6857999"/>
                </a:lnTo>
                <a:lnTo>
                  <a:pt x="8866207" y="6857999"/>
                </a:lnTo>
                <a:lnTo>
                  <a:pt x="8866207" y="1539432"/>
                </a:lnTo>
                <a:lnTo>
                  <a:pt x="0" y="15394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002421"/>
            <a:ext cx="7252505" cy="891250"/>
          </a:xfrm>
        </p:spPr>
        <p:txBody>
          <a:bodyPr rtlCol="0"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ЗАГОЛОВОК СЛАЙДА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090444"/>
            <a:ext cx="7252504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МЕСТО ДЛЯ ПОДЗАГОЛОВКА</a:t>
            </a:r>
          </a:p>
        </p:txBody>
      </p:sp>
      <p:sp>
        <p:nvSpPr>
          <p:cNvPr id="5" name="Фигура 62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094402" y="1819845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/>
          </a:p>
        </p:txBody>
      </p:sp>
    </p:spTree>
    <p:extLst>
      <p:ext uri="{BB962C8B-B14F-4D97-AF65-F5344CB8AC3E}">
        <p14:creationId xmlns:p14="http://schemas.microsoft.com/office/powerpoint/2010/main" val="139946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4867539"/>
            <a:ext cx="2239803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 rtl="0"/>
            <a:r>
              <a:rPr lang="ru-RU" noProof="0"/>
              <a:t>Повестка</a:t>
            </a:r>
          </a:p>
        </p:txBody>
      </p:sp>
      <p:sp>
        <p:nvSpPr>
          <p:cNvPr id="29" name="Рисунок 28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34413" y="812800"/>
            <a:ext cx="3557587" cy="5232400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2" name="Текст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6854" y="879710"/>
            <a:ext cx="3983858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Щелкните, чтобы изменить образец </a:t>
            </a:r>
            <a:br>
              <a:rPr lang="ru-RU" noProof="0"/>
            </a:br>
            <a:r>
              <a:rPr lang="ru-RU" noProof="0"/>
              <a:t>текста</a:t>
            </a:r>
          </a:p>
        </p:txBody>
      </p:sp>
      <p:sp>
        <p:nvSpPr>
          <p:cNvPr id="33" name="Текст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6854" y="1956155"/>
            <a:ext cx="3983858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Щелкните, чтобы изменить образец </a:t>
            </a:r>
            <a:br>
              <a:rPr lang="ru-RU" noProof="0"/>
            </a:br>
            <a:r>
              <a:rPr lang="ru-RU" noProof="0"/>
              <a:t>текста</a:t>
            </a:r>
          </a:p>
        </p:txBody>
      </p:sp>
      <p:sp>
        <p:nvSpPr>
          <p:cNvPr id="34" name="Текст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76854" y="3032600"/>
            <a:ext cx="3983858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Щелкните, чтобы изменить образец </a:t>
            </a:r>
            <a:br>
              <a:rPr lang="ru-RU" noProof="0"/>
            </a:br>
            <a:r>
              <a:rPr lang="ru-RU" noProof="0"/>
              <a:t>текста</a:t>
            </a:r>
          </a:p>
        </p:txBody>
      </p:sp>
      <p:sp>
        <p:nvSpPr>
          <p:cNvPr id="35" name="Текст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76854" y="4109045"/>
            <a:ext cx="3983858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Щелкните, чтобы изменить образец </a:t>
            </a:r>
            <a:br>
              <a:rPr lang="ru-RU" noProof="0"/>
            </a:br>
            <a:r>
              <a:rPr lang="ru-RU" noProof="0"/>
              <a:t>текста</a:t>
            </a:r>
          </a:p>
        </p:txBody>
      </p:sp>
      <p:sp>
        <p:nvSpPr>
          <p:cNvPr id="36" name="Текст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76854" y="5185490"/>
            <a:ext cx="3983858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Щелкните, чтобы изменить образец </a:t>
            </a:r>
            <a:br>
              <a:rPr lang="ru-RU" noProof="0"/>
            </a:br>
            <a:r>
              <a:rPr lang="ru-RU" noProof="0"/>
              <a:t>текста</a:t>
            </a:r>
          </a:p>
        </p:txBody>
      </p:sp>
      <p:sp>
        <p:nvSpPr>
          <p:cNvPr id="37" name="Текст 30">
            <a:extLst>
              <a:ext uri="{FF2B5EF4-FFF2-40B4-BE49-F238E27FC236}">
                <a16:creationId xmlns:a16="http://schemas.microsoft.com/office/drawing/2014/main" id="{2D435A30-7C8E-4847-B027-91CBFA1592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27730" y="87971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1</a:t>
            </a:r>
          </a:p>
        </p:txBody>
      </p:sp>
      <p:sp>
        <p:nvSpPr>
          <p:cNvPr id="38" name="Текст 30">
            <a:extLst>
              <a:ext uri="{FF2B5EF4-FFF2-40B4-BE49-F238E27FC236}">
                <a16:creationId xmlns:a16="http://schemas.microsoft.com/office/drawing/2014/main" id="{819BB324-34C6-4FF7-8780-D294AC6EC5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27730" y="1956155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2</a:t>
            </a:r>
          </a:p>
        </p:txBody>
      </p:sp>
      <p:sp>
        <p:nvSpPr>
          <p:cNvPr id="39" name="Текст 30">
            <a:extLst>
              <a:ext uri="{FF2B5EF4-FFF2-40B4-BE49-F238E27FC236}">
                <a16:creationId xmlns:a16="http://schemas.microsoft.com/office/drawing/2014/main" id="{43B3C496-FB0A-4924-A341-696D17E2D9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27730" y="303260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3</a:t>
            </a:r>
          </a:p>
        </p:txBody>
      </p:sp>
      <p:sp>
        <p:nvSpPr>
          <p:cNvPr id="40" name="Текст 30">
            <a:extLst>
              <a:ext uri="{FF2B5EF4-FFF2-40B4-BE49-F238E27FC236}">
                <a16:creationId xmlns:a16="http://schemas.microsoft.com/office/drawing/2014/main" id="{FEACD5FF-800E-4BB0-82F3-2E0AEF1215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27730" y="4109045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4</a:t>
            </a:r>
          </a:p>
        </p:txBody>
      </p:sp>
      <p:sp>
        <p:nvSpPr>
          <p:cNvPr id="41" name="Текст 30">
            <a:extLst>
              <a:ext uri="{FF2B5EF4-FFF2-40B4-BE49-F238E27FC236}">
                <a16:creationId xmlns:a16="http://schemas.microsoft.com/office/drawing/2014/main" id="{58B97284-E1BE-4DCD-9CC1-C441D1A857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27730" y="518549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5</a:t>
            </a:r>
          </a:p>
        </p:txBody>
      </p:sp>
      <p:sp>
        <p:nvSpPr>
          <p:cNvPr id="42" name="Фигура 62">
            <a:extLst>
              <a:ext uri="{FF2B5EF4-FFF2-40B4-BE49-F238E27FC236}">
                <a16:creationId xmlns:a16="http://schemas.microsoft.com/office/drawing/2014/main" id="{79517603-8FAC-41C9-B5BE-3F8BA7D93CE6}"/>
              </a:ext>
            </a:extLst>
          </p:cNvPr>
          <p:cNvSpPr/>
          <p:nvPr userDrawn="1"/>
        </p:nvSpPr>
        <p:spPr>
          <a:xfrm rot="16200000" flipV="1">
            <a:off x="965155" y="3899540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/>
          </a:p>
        </p:txBody>
      </p:sp>
    </p:spTree>
    <p:extLst>
      <p:ext uri="{BB962C8B-B14F-4D97-AF65-F5344CB8AC3E}">
        <p14:creationId xmlns:p14="http://schemas.microsoft.com/office/powerpoint/2010/main" val="4283145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2643" y="1691472"/>
            <a:ext cx="4385841" cy="1325563"/>
          </a:xfrm>
        </p:spPr>
        <p:txBody>
          <a:bodyPr rtlCol="0" anchor="b"/>
          <a:lstStyle>
            <a:lvl1pPr algn="r">
              <a:defRPr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500437"/>
            <a:ext cx="12192000" cy="3357563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69843" y="1690688"/>
            <a:ext cx="4155432" cy="1325562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69843" y="1227698"/>
            <a:ext cx="4155432" cy="382749"/>
          </a:xfrm>
        </p:spPr>
        <p:txBody>
          <a:bodyPr rtlCol="0" anchor="b">
            <a:normAutofit/>
          </a:bodyPr>
          <a:lstStyle>
            <a:lvl1pPr marL="0" indent="0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1984934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48" y="1193765"/>
            <a:ext cx="4385841" cy="1325563"/>
          </a:xfrm>
        </p:spPr>
        <p:txBody>
          <a:bodyPr rtlCol="0"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44947" y="2632337"/>
            <a:ext cx="4385841" cy="3357563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70816" y="2540529"/>
            <a:ext cx="3046302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Заголовок слайда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69606" y="2540529"/>
            <a:ext cx="3023149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n-lt"/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Заголовок слайда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70525" y="2944813"/>
            <a:ext cx="3046413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9606" y="2944813"/>
            <a:ext cx="3023149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1441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0525" y="1193765"/>
            <a:ext cx="6322230" cy="1325563"/>
          </a:xfrm>
        </p:spPr>
        <p:txBody>
          <a:bodyPr lIns="0" rtlCol="0" anchor="b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1193765"/>
            <a:ext cx="5230788" cy="4796135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70816" y="2540529"/>
            <a:ext cx="3046302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Заголовок слайда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69606" y="2540529"/>
            <a:ext cx="3023149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n-lt"/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Заголовок слайда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70525" y="2944813"/>
            <a:ext cx="3046413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9606" y="2944813"/>
            <a:ext cx="3023149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16603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9009"/>
            <a:ext cx="3416928" cy="2884911"/>
          </a:xfrm>
        </p:spPr>
        <p:txBody>
          <a:bodyPr lIns="0" rtlCol="0" anchor="t">
            <a:normAutofit/>
          </a:bodyPr>
          <a:lstStyle>
            <a:lvl1pPr algn="r">
              <a:defRPr sz="4000">
                <a:solidFill>
                  <a:schemeClr val="accent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10875" y="1809009"/>
            <a:ext cx="368602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Заголовок слайда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52175" y="1809009"/>
            <a:ext cx="3658010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n-lt"/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Заголовок слайда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10572" y="2213293"/>
            <a:ext cx="3686159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2175" y="2213293"/>
            <a:ext cx="3658010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55064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87089"/>
            <a:ext cx="4297212" cy="3449109"/>
          </a:xfrm>
          <a:solidFill>
            <a:schemeClr val="accent2"/>
          </a:solidFill>
        </p:spPr>
        <p:txBody>
          <a:bodyPr vert="horz" lIns="0" tIns="45720" rIns="324000" bIns="45720" rtlCol="0" anchor="ctr">
            <a:normAutofit/>
          </a:bodyPr>
          <a:lstStyle>
            <a:lvl1pPr>
              <a:defRPr lang="en-US" sz="4000" dirty="0">
                <a:latin typeface="+mj-lt"/>
              </a:defRPr>
            </a:lvl1pPr>
          </a:lstStyle>
          <a:p>
            <a:pPr marL="0" lvl="0" algn="r" rtl="0"/>
            <a:r>
              <a:rPr lang="ru-RU" noProof="0"/>
              <a:t>Щелкните, чтобы изменить стиль образца </a:t>
            </a:r>
            <a:br>
              <a:rPr lang="ru-RU" noProof="0"/>
            </a:br>
            <a:r>
              <a:rPr lang="ru-RU" noProof="0"/>
              <a:t>заголовка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8750" y="1687089"/>
            <a:ext cx="368602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Заголовок слайда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52175" y="1687089"/>
            <a:ext cx="3658010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latin typeface="+mn-lt"/>
              </a:defRPr>
            </a:lvl1pPr>
          </a:lstStyle>
          <a:p>
            <a:pPr marL="228600" lvl="0" indent="-228600" rtl="0"/>
            <a:r>
              <a:rPr lang="ru-RU" noProof="0"/>
              <a:t>Заголовок слайда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68447" y="2091373"/>
            <a:ext cx="3686159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2175" y="2091373"/>
            <a:ext cx="3658010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Фигура 62">
            <a:extLst>
              <a:ext uri="{FF2B5EF4-FFF2-40B4-BE49-F238E27FC236}">
                <a16:creationId xmlns:a16="http://schemas.microsoft.com/office/drawing/2014/main" id="{22325F4A-8191-45D3-B031-5847B1E4B3AA}"/>
              </a:ext>
            </a:extLst>
          </p:cNvPr>
          <p:cNvSpPr/>
          <p:nvPr userDrawn="1"/>
        </p:nvSpPr>
        <p:spPr>
          <a:xfrm rot="16200000" flipV="1">
            <a:off x="3332057" y="1331831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12087828" y="1675514"/>
            <a:ext cx="115747" cy="34491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449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1687090"/>
            <a:ext cx="4568750" cy="1721802"/>
          </a:xfrm>
          <a:noFill/>
        </p:spPr>
        <p:txBody>
          <a:bodyPr lIns="0" rIns="324000" rtlCol="0" anchor="ctr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  <a:br>
              <a:rPr lang="ru-RU" noProof="0"/>
            </a:br>
            <a:r>
              <a:rPr lang="ru-RU" noProof="0"/>
              <a:t>стиль образца заголовка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3408891"/>
            <a:ext cx="12203575" cy="3449109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ru-RU" noProof="0">
              <a:latin typeface="+mn-lt"/>
            </a:endParaRP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8750" y="3666354"/>
            <a:ext cx="3448800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Заголовок слайда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4055" y="3666354"/>
            <a:ext cx="3450265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latin typeface="+mn-lt"/>
              </a:defRPr>
            </a:lvl1pPr>
          </a:lstStyle>
          <a:p>
            <a:pPr marL="228600" lvl="0" indent="-228600" rtl="0"/>
            <a:r>
              <a:rPr lang="ru-RU" noProof="0"/>
              <a:t>Заголовок слайда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68447" y="4070639"/>
            <a:ext cx="3448800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4055" y="4070639"/>
            <a:ext cx="3450265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2" name="Фигура 62">
            <a:extLst>
              <a:ext uri="{FF2B5EF4-FFF2-40B4-BE49-F238E27FC236}">
                <a16:creationId xmlns:a16="http://schemas.microsoft.com/office/drawing/2014/main" id="{DADD8B14-6C18-4FC5-89FD-62D525A444DB}"/>
              </a:ext>
            </a:extLst>
          </p:cNvPr>
          <p:cNvSpPr/>
          <p:nvPr userDrawn="1"/>
        </p:nvSpPr>
        <p:spPr>
          <a:xfrm rot="16200000" flipV="1">
            <a:off x="3332057" y="729943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/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09156155-C47D-47A0-A08D-DCAC4D742D3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214412" y="3805254"/>
            <a:ext cx="1935925" cy="1854770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1007210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48" y="1193765"/>
            <a:ext cx="4385841" cy="1325563"/>
          </a:xfrm>
        </p:spPr>
        <p:txBody>
          <a:bodyPr rtlCol="0"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44947" y="2632337"/>
            <a:ext cx="4385841" cy="3357563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70816" y="2944854"/>
            <a:ext cx="3046302" cy="3045045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70816" y="2540529"/>
            <a:ext cx="3046302" cy="382749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Заголовок слайда</a:t>
            </a:r>
          </a:p>
        </p:txBody>
      </p:sp>
      <p:sp>
        <p:nvSpPr>
          <p:cNvPr id="6" name="Текст 6">
            <a:extLst>
              <a:ext uri="{FF2B5EF4-FFF2-40B4-BE49-F238E27FC236}">
                <a16:creationId xmlns:a16="http://schemas.microsoft.com/office/drawing/2014/main" id="{B2C5FA2F-DD81-4A72-AB26-A4C663724F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9607" y="2944854"/>
            <a:ext cx="3046302" cy="3045045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69606" y="2540529"/>
            <a:ext cx="3023149" cy="382749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39708105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28658" y="836271"/>
            <a:ext cx="4263342" cy="5185458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7597" y="836271"/>
            <a:ext cx="4262400" cy="5185458"/>
          </a:xfrm>
          <a:solidFill>
            <a:schemeClr val="accent2"/>
          </a:solidFill>
        </p:spPr>
        <p:txBody>
          <a:bodyPr lIns="252000" tIns="144000" rIns="14400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033" y="1659770"/>
            <a:ext cx="2558005" cy="1325563"/>
          </a:xfrm>
        </p:spPr>
        <p:txBody>
          <a:bodyPr rtlCol="0" anchor="t"/>
          <a:lstStyle>
            <a:lvl1pPr algn="r">
              <a:defRPr>
                <a:latin typeface="+mj-lt"/>
              </a:defRPr>
            </a:lvl1pPr>
          </a:lstStyle>
          <a:p>
            <a:pPr rtl="0"/>
            <a:r>
              <a:rPr lang="ru-RU" noProof="0"/>
              <a:t>Щелкните, чтобы </a:t>
            </a:r>
            <a:br>
              <a:rPr lang="ru-RU" noProof="0"/>
            </a:br>
            <a:r>
              <a:rPr lang="ru-RU" noProof="0"/>
              <a:t>добавить заголовок</a:t>
            </a:r>
          </a:p>
        </p:txBody>
      </p:sp>
      <p:sp>
        <p:nvSpPr>
          <p:cNvPr id="6" name="Фигура 62">
            <a:extLst>
              <a:ext uri="{FF2B5EF4-FFF2-40B4-BE49-F238E27FC236}">
                <a16:creationId xmlns:a16="http://schemas.microsoft.com/office/drawing/2014/main" id="{9EDA533D-03E6-4B64-A81C-A6F9E3301AB5}"/>
              </a:ext>
            </a:extLst>
          </p:cNvPr>
          <p:cNvSpPr/>
          <p:nvPr userDrawn="1"/>
        </p:nvSpPr>
        <p:spPr>
          <a:xfrm rot="16200000" flipV="1">
            <a:off x="965155" y="434980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/>
          </a:p>
        </p:txBody>
      </p:sp>
    </p:spTree>
    <p:extLst>
      <p:ext uri="{BB962C8B-B14F-4D97-AF65-F5344CB8AC3E}">
        <p14:creationId xmlns:p14="http://schemas.microsoft.com/office/powerpoint/2010/main" val="3217407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206186"/>
            <a:ext cx="12192000" cy="3651813"/>
          </a:xfrm>
          <a:solidFill>
            <a:schemeClr val="accent2"/>
          </a:solidFill>
        </p:spPr>
        <p:txBody>
          <a:bodyPr lIns="5400000" tIns="216000" rIns="180000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053" y="1775520"/>
            <a:ext cx="6435524" cy="1325563"/>
          </a:xfrm>
        </p:spPr>
        <p:txBody>
          <a:bodyPr rtlCol="0" anchor="b"/>
          <a:lstStyle>
            <a:lvl1pPr algn="l">
              <a:defRPr>
                <a:latin typeface="+mj-lt"/>
              </a:defRPr>
            </a:lvl1pPr>
          </a:lstStyle>
          <a:p>
            <a:pPr rtl="0"/>
            <a:r>
              <a:rPr lang="ru-RU" noProof="0"/>
              <a:t>Заголовок слайда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71836" y="836271"/>
            <a:ext cx="3523423" cy="5185458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99722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-1" y="1539432"/>
            <a:ext cx="8866207" cy="53185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82CAE461-C0B1-40CE-96C7-BF817A2EA31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1995" cy="6857999"/>
          </a:xfrm>
          <a:custGeom>
            <a:avLst/>
            <a:gdLst>
              <a:gd name="connsiteX0" fmla="*/ 0 w 12191995"/>
              <a:gd name="connsiteY0" fmla="*/ 0 h 6857999"/>
              <a:gd name="connsiteX1" fmla="*/ 12191995 w 12191995"/>
              <a:gd name="connsiteY1" fmla="*/ 0 h 6857999"/>
              <a:gd name="connsiteX2" fmla="*/ 12191995 w 12191995"/>
              <a:gd name="connsiteY2" fmla="*/ 6857999 h 6857999"/>
              <a:gd name="connsiteX3" fmla="*/ 8866207 w 12191995"/>
              <a:gd name="connsiteY3" fmla="*/ 6857999 h 6857999"/>
              <a:gd name="connsiteX4" fmla="*/ 8866207 w 12191995"/>
              <a:gd name="connsiteY4" fmla="*/ 1539432 h 6857999"/>
              <a:gd name="connsiteX5" fmla="*/ 0 w 12191995"/>
              <a:gd name="connsiteY5" fmla="*/ 15394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5" h="6857999">
                <a:moveTo>
                  <a:pt x="0" y="0"/>
                </a:moveTo>
                <a:lnTo>
                  <a:pt x="12191995" y="0"/>
                </a:lnTo>
                <a:lnTo>
                  <a:pt x="12191995" y="6857999"/>
                </a:lnTo>
                <a:lnTo>
                  <a:pt x="8866207" y="6857999"/>
                </a:lnTo>
                <a:lnTo>
                  <a:pt x="8866207" y="1539432"/>
                </a:lnTo>
                <a:lnTo>
                  <a:pt x="0" y="15394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002421"/>
            <a:ext cx="7252505" cy="891250"/>
          </a:xfrm>
        </p:spPr>
        <p:txBody>
          <a:bodyPr rtlCol="0"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СПАСИБО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090444"/>
            <a:ext cx="7252504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WWW.ИМЯСАЙТА.COM</a:t>
            </a:r>
          </a:p>
        </p:txBody>
      </p:sp>
      <p:sp>
        <p:nvSpPr>
          <p:cNvPr id="5" name="Фигура 62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094402" y="1819845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/>
          </a:p>
        </p:txBody>
      </p:sp>
    </p:spTree>
    <p:extLst>
      <p:ext uri="{BB962C8B-B14F-4D97-AF65-F5344CB8AC3E}">
        <p14:creationId xmlns:p14="http://schemas.microsoft.com/office/powerpoint/2010/main" val="30916583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8052" y="3206186"/>
            <a:ext cx="6435525" cy="2815543"/>
          </a:xfrm>
          <a:noFill/>
          <a:ln>
            <a:noFill/>
          </a:ln>
        </p:spPr>
        <p:txBody>
          <a:bodyPr lIns="0" tIns="216000" rIns="180000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053" y="1775520"/>
            <a:ext cx="6435524" cy="1325563"/>
          </a:xfrm>
        </p:spPr>
        <p:txBody>
          <a:bodyPr lIns="0" rtlCol="0" anchor="b"/>
          <a:lstStyle>
            <a:lvl1pPr algn="l">
              <a:defRPr>
                <a:latin typeface="+mj-lt"/>
              </a:defRPr>
            </a:lvl1pPr>
          </a:lstStyle>
          <a:p>
            <a:pPr rtl="0"/>
            <a:r>
              <a:rPr lang="ru-RU" noProof="0"/>
              <a:t>Заголовок слайда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8200" y="836271"/>
            <a:ext cx="3657059" cy="5185458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5831282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45620" y="3428990"/>
            <a:ext cx="7446380" cy="3429009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59770"/>
            <a:ext cx="3085618" cy="1325563"/>
          </a:xfrm>
        </p:spPr>
        <p:txBody>
          <a:bodyPr lIns="0" rtlCol="0" anchor="t"/>
          <a:lstStyle>
            <a:lvl1pPr algn="l">
              <a:defRPr>
                <a:latin typeface="+mj-lt"/>
              </a:defRPr>
            </a:lvl1pPr>
          </a:lstStyle>
          <a:p>
            <a:pPr rtl="0"/>
            <a:r>
              <a:rPr lang="ru-RU" noProof="0"/>
              <a:t>Щелкните, чтобы </a:t>
            </a:r>
            <a:br>
              <a:rPr lang="ru-RU" noProof="0"/>
            </a:br>
            <a:r>
              <a:rPr lang="ru-RU" noProof="0"/>
              <a:t>добавить заголовок</a:t>
            </a:r>
          </a:p>
        </p:txBody>
      </p:sp>
      <p:sp>
        <p:nvSpPr>
          <p:cNvPr id="6" name="Фигура 62">
            <a:extLst>
              <a:ext uri="{FF2B5EF4-FFF2-40B4-BE49-F238E27FC236}">
                <a16:creationId xmlns:a16="http://schemas.microsoft.com/office/drawing/2014/main" id="{9EDA533D-03E6-4B64-A81C-A6F9E3301AB5}"/>
              </a:ext>
            </a:extLst>
          </p:cNvPr>
          <p:cNvSpPr/>
          <p:nvPr userDrawn="1"/>
        </p:nvSpPr>
        <p:spPr>
          <a:xfrm rot="16200000" flipV="1">
            <a:off x="965155" y="434980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DF8596F-E730-47C4-86C3-F4A9B3F78268}"/>
              </a:ext>
            </a:extLst>
          </p:cNvPr>
          <p:cNvSpPr/>
          <p:nvPr userDrawn="1"/>
        </p:nvSpPr>
        <p:spPr>
          <a:xfrm>
            <a:off x="4745620" y="0"/>
            <a:ext cx="7446380" cy="3428990"/>
          </a:xfrm>
          <a:prstGeom prst="rect">
            <a:avLst/>
          </a:prstGeom>
          <a:solidFill>
            <a:schemeClr val="accent2"/>
          </a:solidFill>
        </p:spPr>
        <p:txBody>
          <a:bodyPr vert="horz" lIns="252000" tIns="144000" rIns="144000" bIns="45720" rtlCol="0">
            <a:no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ru-RU" sz="1400" b="0" i="0" noProof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2E0AB4DF-4264-4631-9A72-72B25F9BEE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9078" y="987207"/>
            <a:ext cx="2837822" cy="382749"/>
          </a:xfrm>
        </p:spPr>
        <p:txBody>
          <a:bodyPr lIns="0" tIns="0" rtlCol="0" anchor="t">
            <a:norm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Заголовок слайда</a:t>
            </a:r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51371" y="987208"/>
            <a:ext cx="3501106" cy="1397178"/>
          </a:xfrm>
        </p:spPr>
        <p:txBody>
          <a:bodyPr lIns="0" t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3336362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8200" y="0"/>
            <a:ext cx="11353800" cy="6858000"/>
          </a:xfrm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F92C0C-7E68-45AE-8824-6858C6874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66452"/>
            <a:ext cx="5007015" cy="1440000"/>
          </a:xfrm>
          <a:solidFill>
            <a:schemeClr val="bg1"/>
          </a:solidFill>
        </p:spPr>
        <p:txBody>
          <a:bodyPr lIns="216000" rtlCol="0">
            <a:normAutofit/>
          </a:bodyPr>
          <a:lstStyle>
            <a:lvl1pPr>
              <a:defRPr sz="4000">
                <a:latin typeface="+mj-lt"/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  <a:br>
              <a:rPr lang="ru-RU" noProof="0"/>
            </a:br>
            <a:r>
              <a:rPr lang="ru-RU" noProof="0"/>
              <a:t>стиль образца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53602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8200" y="0"/>
            <a:ext cx="11353800" cy="6858000"/>
          </a:xfrm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9A10FA-D831-43AB-9DF1-EDB14480E3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-1478756"/>
            <a:ext cx="4572000" cy="1189037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6320271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Заголовок 4">
            <a:extLst>
              <a:ext uri="{FF2B5EF4-FFF2-40B4-BE49-F238E27FC236}">
                <a16:creationId xmlns:a16="http://schemas.microsoft.com/office/drawing/2014/main" id="{7FBD120B-8377-4641-9618-9DD682652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05635"/>
            <a:ext cx="5845215" cy="1440000"/>
          </a:xfrm>
          <a:solidFill>
            <a:schemeClr val="bg1"/>
          </a:solidFill>
        </p:spPr>
        <p:txBody>
          <a:bodyPr lIns="792000" rtlCol="0">
            <a:normAutofit/>
          </a:bodyPr>
          <a:lstStyle>
            <a:lvl1pPr>
              <a:defRPr sz="400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597402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29559417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497975"/>
          </a:xfrm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Заголовок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solidFill>
            <a:schemeClr val="bg1"/>
          </a:solidFill>
        </p:spPr>
        <p:txBody>
          <a:bodyPr lIns="0" rtlCol="0"/>
          <a:lstStyle>
            <a:lvl1pPr>
              <a:defRPr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61472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497975"/>
          </a:xfrm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21259541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8200" y="1"/>
            <a:ext cx="11353800" cy="5547360"/>
          </a:xfrm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Заголовок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solidFill>
            <a:schemeClr val="bg1"/>
          </a:solidFill>
        </p:spPr>
        <p:txBody>
          <a:bodyPr lIns="0" rtlCol="0"/>
          <a:lstStyle>
            <a:lvl1pPr>
              <a:defRPr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13661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8200" y="853441"/>
            <a:ext cx="11353800" cy="5151119"/>
          </a:xfrm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3908988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 с изображением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0" y="1539433"/>
            <a:ext cx="8866207" cy="5318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82CAE461-C0B1-40CE-96C7-BF817A2EA31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1995" cy="6857999"/>
          </a:xfrm>
          <a:custGeom>
            <a:avLst/>
            <a:gdLst>
              <a:gd name="connsiteX0" fmla="*/ 0 w 12191995"/>
              <a:gd name="connsiteY0" fmla="*/ 0 h 6857999"/>
              <a:gd name="connsiteX1" fmla="*/ 12191995 w 12191995"/>
              <a:gd name="connsiteY1" fmla="*/ 0 h 6857999"/>
              <a:gd name="connsiteX2" fmla="*/ 12191995 w 12191995"/>
              <a:gd name="connsiteY2" fmla="*/ 6857999 h 6857999"/>
              <a:gd name="connsiteX3" fmla="*/ 8866207 w 12191995"/>
              <a:gd name="connsiteY3" fmla="*/ 6857999 h 6857999"/>
              <a:gd name="connsiteX4" fmla="*/ 8866207 w 12191995"/>
              <a:gd name="connsiteY4" fmla="*/ 1539432 h 6857999"/>
              <a:gd name="connsiteX5" fmla="*/ 0 w 12191995"/>
              <a:gd name="connsiteY5" fmla="*/ 15394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5" h="6857999">
                <a:moveTo>
                  <a:pt x="0" y="0"/>
                </a:moveTo>
                <a:lnTo>
                  <a:pt x="12191995" y="0"/>
                </a:lnTo>
                <a:lnTo>
                  <a:pt x="12191995" y="6857999"/>
                </a:lnTo>
                <a:lnTo>
                  <a:pt x="8866207" y="6857999"/>
                </a:lnTo>
                <a:lnTo>
                  <a:pt x="8866207" y="1539432"/>
                </a:lnTo>
                <a:lnTo>
                  <a:pt x="0" y="15394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002421"/>
            <a:ext cx="7252505" cy="891250"/>
          </a:xfrm>
        </p:spPr>
        <p:txBody>
          <a:bodyPr rtlCol="0"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ЗАГОЛОВОК СЛАЙДА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090444"/>
            <a:ext cx="7252504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МЕСТО ДЛЯ ПОДЗАГОЛОВКА</a:t>
            </a:r>
          </a:p>
        </p:txBody>
      </p:sp>
      <p:sp>
        <p:nvSpPr>
          <p:cNvPr id="5" name="Фигура 62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094402" y="1819845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/>
          </a:p>
        </p:txBody>
      </p:sp>
    </p:spTree>
    <p:extLst>
      <p:ext uri="{BB962C8B-B14F-4D97-AF65-F5344CB8AC3E}">
        <p14:creationId xmlns:p14="http://schemas.microsoft.com/office/powerpoint/2010/main" val="15588500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14209" y="1203769"/>
            <a:ext cx="9563582" cy="5060062"/>
          </a:xfrm>
          <a:solidFill>
            <a:schemeClr val="bg1"/>
          </a:solidFill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Заголовок 4">
            <a:extLst>
              <a:ext uri="{FF2B5EF4-FFF2-40B4-BE49-F238E27FC236}">
                <a16:creationId xmlns:a16="http://schemas.microsoft.com/office/drawing/2014/main" id="{F595BB60-922F-4254-AD20-DEA3FA4B7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208" y="339162"/>
            <a:ext cx="9563581" cy="823070"/>
          </a:xfrm>
          <a:noFill/>
        </p:spPr>
        <p:txBody>
          <a:bodyPr lIns="0" rtlCol="0">
            <a:normAutofit/>
          </a:bodyPr>
          <a:lstStyle>
            <a:lvl1pPr>
              <a:defRPr sz="400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234657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6030" y="747000"/>
            <a:ext cx="10519940" cy="5364000"/>
          </a:xfrm>
          <a:solidFill>
            <a:schemeClr val="bg1"/>
          </a:solidFill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25622677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-16640" y="0"/>
            <a:ext cx="1137043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634288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Заголовок раздела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719574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bg1"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48043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5831840" y="0"/>
            <a:ext cx="552195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525"/>
            <a:ext cx="4699000" cy="1694180"/>
          </a:xfrm>
        </p:spPr>
        <p:txBody>
          <a:bodyPr lIns="0" rtlCol="0" anchor="t">
            <a:noAutofit/>
          </a:bodyPr>
          <a:lstStyle>
            <a:lvl1pPr>
              <a:defRPr sz="6600" b="1">
                <a:solidFill>
                  <a:schemeClr val="tx2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Заголовок </a:t>
            </a:r>
            <a:br>
              <a:rPr lang="ru-RU" noProof="0"/>
            </a:br>
            <a:r>
              <a:rPr lang="ru-RU" noProof="0"/>
              <a:t>раздела</a:t>
            </a:r>
          </a:p>
        </p:txBody>
      </p:sp>
      <p:sp>
        <p:nvSpPr>
          <p:cNvPr id="18" name="Текст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</p:spPr>
        <p:txBody>
          <a:bodyPr bIns="0" rtlCol="0" anchor="b">
            <a:noAutofit/>
          </a:bodyPr>
          <a:lstStyle>
            <a:lvl1pPr marL="0" indent="0" algn="r">
              <a:buNone/>
              <a:defRPr sz="25000">
                <a:solidFill>
                  <a:schemeClr val="bg1"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17688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1" y="0"/>
            <a:ext cx="705612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525"/>
            <a:ext cx="5257800" cy="1694180"/>
          </a:xfrm>
        </p:spPr>
        <p:txBody>
          <a:bodyPr lIns="0" rtlCol="0" anchor="t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Заголовок раздела</a:t>
            </a:r>
          </a:p>
        </p:txBody>
      </p:sp>
      <p:sp>
        <p:nvSpPr>
          <p:cNvPr id="18" name="Текст 3">
            <a:extLst>
              <a:ext uri="{FF2B5EF4-FFF2-40B4-BE49-F238E27FC236}">
                <a16:creationId xmlns:a16="http://schemas.microsoft.com/office/drawing/2014/main" id="{88BD7D8D-4534-4674-90CD-5444E7502E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02636" y="4463007"/>
            <a:ext cx="2489200" cy="3124198"/>
          </a:xfrm>
        </p:spPr>
        <p:txBody>
          <a:bodyPr bIns="0" rtlCol="0" anchor="b">
            <a:noAutofit/>
          </a:bodyPr>
          <a:lstStyle>
            <a:lvl1pPr marL="0" indent="0" algn="r">
              <a:buNone/>
              <a:defRPr sz="25000">
                <a:solidFill>
                  <a:schemeClr val="bg1">
                    <a:lumMod val="85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42496879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3">
            <a:extLst>
              <a:ext uri="{FF2B5EF4-FFF2-40B4-BE49-F238E27FC236}">
                <a16:creationId xmlns:a16="http://schemas.microsoft.com/office/drawing/2014/main" id="{FC75DEA4-0A76-480D-A95E-49B8E0DD97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35647" y="3145492"/>
            <a:ext cx="2489200" cy="3124198"/>
          </a:xfrm>
        </p:spPr>
        <p:txBody>
          <a:bodyPr bIns="0" rtlCol="0" anchor="b">
            <a:noAutofit/>
          </a:bodyPr>
          <a:lstStyle>
            <a:lvl1pPr marL="0" indent="0" algn="l">
              <a:buNone/>
              <a:defRPr sz="25000">
                <a:solidFill>
                  <a:srgbClr val="5DAAB0">
                    <a:alpha val="20000"/>
                  </a:srgb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#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394370"/>
            <a:ext cx="7056121" cy="40692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1934210"/>
            <a:ext cx="5273040" cy="1694180"/>
          </a:xfrm>
        </p:spPr>
        <p:txBody>
          <a:bodyPr lIns="0" rtlCol="0" anchor="t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Заголовок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17935321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-16640" y="1"/>
            <a:ext cx="12208639" cy="49072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59" y="2691447"/>
            <a:ext cx="6272321" cy="1694180"/>
          </a:xfrm>
        </p:spPr>
        <p:txBody>
          <a:bodyPr lIns="0" rtlCol="0" anchor="b">
            <a:noAutofit/>
          </a:bodyPr>
          <a:lstStyle>
            <a:lvl1pPr algn="l"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Заголовок раздела</a:t>
            </a:r>
          </a:p>
        </p:txBody>
      </p:sp>
      <p:sp>
        <p:nvSpPr>
          <p:cNvPr id="19" name="Текст 3">
            <a:extLst>
              <a:ext uri="{FF2B5EF4-FFF2-40B4-BE49-F238E27FC236}">
                <a16:creationId xmlns:a16="http://schemas.microsoft.com/office/drawing/2014/main" id="{7A110188-91CF-42CE-9B0F-643DB15F9D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91826" y="2613057"/>
            <a:ext cx="2489200" cy="3124198"/>
          </a:xfrm>
        </p:spPr>
        <p:txBody>
          <a:bodyPr bIns="0" rtlCol="0" anchor="b">
            <a:noAutofit/>
          </a:bodyPr>
          <a:lstStyle>
            <a:lvl1pPr marL="0" indent="0" algn="l">
              <a:buNone/>
              <a:defRPr sz="25000">
                <a:solidFill>
                  <a:srgbClr val="3B7579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7630524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9791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Изображение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6134100" y="0"/>
            <a:ext cx="6057900" cy="6857995"/>
          </a:xfrm>
          <a:prstGeom prst="rect">
            <a:avLst/>
          </a:prstGeom>
          <a:solidFill>
            <a:schemeClr val="accent2">
              <a:alpha val="99000"/>
            </a:schemeClr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ru-RU" sz="1400" b="0" i="0" spc="0" noProof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rtlCol="0" anchor="b"/>
          <a:lstStyle>
            <a:lvl1pPr>
              <a:defRPr b="1">
                <a:latin typeface="+mj-lt"/>
              </a:defRPr>
            </a:lvl1pPr>
          </a:lstStyle>
          <a:p>
            <a:pPr rtl="0"/>
            <a:r>
              <a:rPr lang="ru-RU" noProof="0"/>
              <a:t>Заголовок слайда</a:t>
            </a:r>
          </a:p>
        </p:txBody>
      </p:sp>
      <p:sp>
        <p:nvSpPr>
          <p:cNvPr id="17" name="Текст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/>
              <a:t>МЕСТО ДЛЯ ПОДЗАГОЛОВКА</a:t>
            </a:r>
          </a:p>
        </p:txBody>
      </p:sp>
      <p:sp>
        <p:nvSpPr>
          <p:cNvPr id="5" name="Фигура 62">
            <a:extLst>
              <a:ext uri="{FF2B5EF4-FFF2-40B4-BE49-F238E27FC236}">
                <a16:creationId xmlns:a16="http://schemas.microsoft.com/office/drawing/2014/main" id="{00B58E1E-3AD1-467A-94AA-6578BE4756A3}"/>
              </a:ext>
            </a:extLst>
          </p:cNvPr>
          <p:cNvSpPr/>
          <p:nvPr userDrawn="1"/>
        </p:nvSpPr>
        <p:spPr>
          <a:xfrm rot="16200000" flipV="1">
            <a:off x="965155" y="18291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/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87422" y="1038724"/>
            <a:ext cx="804759" cy="80475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11" name="Рисунок 5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87422" y="2330235"/>
            <a:ext cx="804759" cy="80475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13" name="Рисунок 5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87422" y="3621746"/>
            <a:ext cx="804759" cy="80475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14" name="Рисунок 5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687422" y="4913257"/>
            <a:ext cx="804759" cy="80475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18323" y="1074809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6" name="Текст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9" name="Текст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0" name="Текст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3278528"/>
            <a:ext cx="4008438" cy="2560899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38368498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64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Изображение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0"/>
            <a:ext cx="6057900" cy="6857995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ru-RU" sz="1400" b="0" i="0" spc="0" noProof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rtlCol="0" anchor="b"/>
          <a:lstStyle>
            <a:lvl1pPr>
              <a:defRPr b="1">
                <a:latin typeface="+mj-lt"/>
              </a:defRPr>
            </a:lvl1pPr>
          </a:lstStyle>
          <a:p>
            <a:pPr rtl="0"/>
            <a:r>
              <a:rPr lang="ru-RU" noProof="0"/>
              <a:t>Заголовок слайда</a:t>
            </a:r>
          </a:p>
        </p:txBody>
      </p:sp>
      <p:sp>
        <p:nvSpPr>
          <p:cNvPr id="17" name="Текст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/>
              <a:t>МЕСТО ДЛЯ ПОДЗАГОЛОВКА</a:t>
            </a:r>
          </a:p>
        </p:txBody>
      </p:sp>
      <p:sp>
        <p:nvSpPr>
          <p:cNvPr id="5" name="Фигура 62">
            <a:extLst>
              <a:ext uri="{FF2B5EF4-FFF2-40B4-BE49-F238E27FC236}">
                <a16:creationId xmlns:a16="http://schemas.microsoft.com/office/drawing/2014/main" id="{00B58E1E-3AD1-467A-94AA-6578BE4756A3}"/>
              </a:ext>
            </a:extLst>
          </p:cNvPr>
          <p:cNvSpPr/>
          <p:nvPr userDrawn="1"/>
        </p:nvSpPr>
        <p:spPr>
          <a:xfrm rot="16200000" flipV="1">
            <a:off x="965155" y="18291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18323" y="1074809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6" name="Текст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9" name="Текст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0" name="Текст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3278528"/>
            <a:ext cx="4008438" cy="2560899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5" name="Рисунок 5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90155" y="1042384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21" name="Рисунок 5">
            <a:extLst>
              <a:ext uri="{FF2B5EF4-FFF2-40B4-BE49-F238E27FC236}">
                <a16:creationId xmlns:a16="http://schemas.microsoft.com/office/drawing/2014/main" id="{44A0EDB5-B80A-4225-9741-99690ADBCE8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90155" y="2331743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22" name="Рисунок 5">
            <a:extLst>
              <a:ext uri="{FF2B5EF4-FFF2-40B4-BE49-F238E27FC236}">
                <a16:creationId xmlns:a16="http://schemas.microsoft.com/office/drawing/2014/main" id="{E5C18081-A6EE-421D-96AC-0A7FA46F74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90155" y="3621102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23" name="Рисунок 5">
            <a:extLst>
              <a:ext uri="{FF2B5EF4-FFF2-40B4-BE49-F238E27FC236}">
                <a16:creationId xmlns:a16="http://schemas.microsoft.com/office/drawing/2014/main" id="{1D21CB0A-3210-4B51-85A0-5111AEBA214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90155" y="4910461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ru-RU" noProof="0"/>
              <a:t>Щелкните значок, чтобы добавить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4144426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38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 с изображением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78736"/>
            <a:ext cx="7252505" cy="891250"/>
          </a:xfrm>
        </p:spPr>
        <p:txBody>
          <a:bodyPr rtlCol="0"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ЗАГОЛОВОК СЛАЙДА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666759"/>
            <a:ext cx="7252504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МЕСТО ДЛЯ ПОДЗАГОЛОВКА</a:t>
            </a:r>
          </a:p>
        </p:txBody>
      </p:sp>
      <p:sp>
        <p:nvSpPr>
          <p:cNvPr id="5" name="Фигура 62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094402" y="396160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/>
          </a:p>
        </p:txBody>
      </p:sp>
      <p:sp>
        <p:nvSpPr>
          <p:cNvPr id="20" name="Рисунок 4">
            <a:extLst>
              <a:ext uri="{FF2B5EF4-FFF2-40B4-BE49-F238E27FC236}">
                <a16:creationId xmlns:a16="http://schemas.microsoft.com/office/drawing/2014/main" id="{99E7C9A1-D1C2-4923-B0AE-127044646A0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866207" y="0"/>
            <a:ext cx="3325792" cy="6858000"/>
          </a:xfrm>
          <a:solidFill>
            <a:schemeClr val="bg1"/>
          </a:solidFill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8533285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Изображение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34DECF-152F-4E39-AD49-1ADCE9F759D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41375" y="3097232"/>
            <a:ext cx="4008120" cy="2742196"/>
          </a:xfrm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rtlCol="0" anchor="b">
            <a:normAutofit/>
          </a:bodyPr>
          <a:lstStyle>
            <a:lvl1pPr>
              <a:defRPr sz="4000" b="1">
                <a:latin typeface="+mj-lt"/>
              </a:defRPr>
            </a:lvl1pPr>
          </a:lstStyle>
          <a:p>
            <a:pPr rtl="0"/>
            <a:r>
              <a:rPr lang="ru-RU" noProof="0"/>
              <a:t>Заголовок </a:t>
            </a:r>
            <a:br>
              <a:rPr lang="ru-RU" noProof="0"/>
            </a:br>
            <a:r>
              <a:rPr lang="ru-RU" noProof="0"/>
              <a:t>слайда</a:t>
            </a:r>
          </a:p>
        </p:txBody>
      </p:sp>
      <p:sp>
        <p:nvSpPr>
          <p:cNvPr id="17" name="Текст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37508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/>
              <a:t>МЕСТО ДЛЯ ПОДЗАГОЛОВКА</a:t>
            </a:r>
          </a:p>
        </p:txBody>
      </p:sp>
      <p:sp>
        <p:nvSpPr>
          <p:cNvPr id="5" name="Фигура 62">
            <a:extLst>
              <a:ext uri="{FF2B5EF4-FFF2-40B4-BE49-F238E27FC236}">
                <a16:creationId xmlns:a16="http://schemas.microsoft.com/office/drawing/2014/main" id="{00B58E1E-3AD1-467A-94AA-6578BE4756A3}"/>
              </a:ext>
            </a:extLst>
          </p:cNvPr>
          <p:cNvSpPr/>
          <p:nvPr userDrawn="1"/>
        </p:nvSpPr>
        <p:spPr>
          <a:xfrm rot="16200000" flipV="1">
            <a:off x="965155" y="18291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18323" y="1074809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6" name="Текст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9" name="Текст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5" name="Рисунок 5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90155" y="1042384"/>
            <a:ext cx="804759" cy="804759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21" name="Рисунок 5">
            <a:extLst>
              <a:ext uri="{FF2B5EF4-FFF2-40B4-BE49-F238E27FC236}">
                <a16:creationId xmlns:a16="http://schemas.microsoft.com/office/drawing/2014/main" id="{44A0EDB5-B80A-4225-9741-99690ADBCE8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90155" y="2331743"/>
            <a:ext cx="804759" cy="804759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22" name="Рисунок 5">
            <a:extLst>
              <a:ext uri="{FF2B5EF4-FFF2-40B4-BE49-F238E27FC236}">
                <a16:creationId xmlns:a16="http://schemas.microsoft.com/office/drawing/2014/main" id="{E5C18081-A6EE-421D-96AC-0A7FA46F74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90155" y="3621102"/>
            <a:ext cx="804759" cy="804759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23" name="Рисунок 5">
            <a:extLst>
              <a:ext uri="{FF2B5EF4-FFF2-40B4-BE49-F238E27FC236}">
                <a16:creationId xmlns:a16="http://schemas.microsoft.com/office/drawing/2014/main" id="{1D21CB0A-3210-4B51-85A0-5111AEBA214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90155" y="4910461"/>
            <a:ext cx="804759" cy="804759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ru-RU" noProof="0"/>
              <a:t>Щелкните значок, чтобы добавить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2219225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Изображение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3721472"/>
            <a:ext cx="12192000" cy="3136523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ru-RU" sz="1400" b="0" i="0" spc="0" noProof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rtlCol="0" anchor="b">
            <a:normAutofit/>
          </a:bodyPr>
          <a:lstStyle>
            <a:lvl1pPr algn="ctr">
              <a:defRPr sz="4000" b="1">
                <a:latin typeface="+mj-lt"/>
              </a:defRPr>
            </a:lvl1pPr>
          </a:lstStyle>
          <a:p>
            <a:pPr rtl="0"/>
            <a:r>
              <a:rPr lang="ru-RU" noProof="0"/>
              <a:t>Заголовок слайда</a:t>
            </a:r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63303" y="2677210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1" name="Рисунок 5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0608" y="2677210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3" name="Рисунок 5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57913" y="2677210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4" name="Рисунок 5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005218" y="2677210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0780" y="3920809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6" name="Текст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76825" y="3923752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22870" y="3920809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9" name="Текст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68916" y="3916626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0" name="Текст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337302"/>
            <a:ext cx="10685257" cy="541483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638410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Изображение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1039330"/>
            <a:ext cx="10854914" cy="804759"/>
          </a:xfrm>
        </p:spPr>
        <p:txBody>
          <a:bodyPr lIns="0" rtlCol="0" anchor="b">
            <a:normAutofit/>
          </a:bodyPr>
          <a:lstStyle>
            <a:lvl1pPr algn="ctr">
              <a:defRPr sz="4000" b="1">
                <a:latin typeface="+mj-lt"/>
              </a:defRPr>
            </a:lvl1pPr>
          </a:lstStyle>
          <a:p>
            <a:pPr rtl="0"/>
            <a:r>
              <a:rPr lang="ru-RU" noProof="0"/>
              <a:t>Заголовок слайда</a:t>
            </a:r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41120" y="3235748"/>
            <a:ext cx="1049126" cy="1049124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1" name="Рисунок 5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188425" y="3235748"/>
            <a:ext cx="1049126" cy="1049124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3" name="Рисунок 5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035730" y="3235748"/>
            <a:ext cx="1049126" cy="1049124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4" name="Рисунок 5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883035" y="3235748"/>
            <a:ext cx="1049126" cy="1049124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0780" y="4601529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6" name="Текст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76825" y="4604472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22870" y="4601529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9" name="Текст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68916" y="4597346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0" name="Текст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018022"/>
            <a:ext cx="10685257" cy="541483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2620055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Изображение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6134100" y="0"/>
            <a:ext cx="6057900" cy="6857995"/>
          </a:xfrm>
          <a:prstGeom prst="rect">
            <a:avLst/>
          </a:prstGeom>
          <a:solidFill>
            <a:srgbClr val="DFE3E9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ru-RU" sz="1400" b="0" i="0" spc="0" noProof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2234610"/>
            <a:ext cx="4008437" cy="1395208"/>
          </a:xfrm>
        </p:spPr>
        <p:txBody>
          <a:bodyPr lIns="0" rtlCol="0" anchor="b"/>
          <a:lstStyle>
            <a:lvl1pPr>
              <a:defRPr b="1">
                <a:latin typeface="+mj-lt"/>
              </a:defRPr>
            </a:lvl1pPr>
          </a:lstStyle>
          <a:p>
            <a:pPr rtl="0"/>
            <a:r>
              <a:rPr lang="ru-RU" noProof="0"/>
              <a:t>Заголовок слайда</a:t>
            </a:r>
          </a:p>
        </p:txBody>
      </p:sp>
      <p:sp>
        <p:nvSpPr>
          <p:cNvPr id="17" name="Текст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369547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n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/>
              <a:t>МЕСТО ДЛЯ ПОДЗАГОЛОВКА</a:t>
            </a:r>
          </a:p>
        </p:txBody>
      </p:sp>
      <p:sp>
        <p:nvSpPr>
          <p:cNvPr id="5" name="Фигура 62">
            <a:extLst>
              <a:ext uri="{FF2B5EF4-FFF2-40B4-BE49-F238E27FC236}">
                <a16:creationId xmlns:a16="http://schemas.microsoft.com/office/drawing/2014/main" id="{00B58E1E-3AD1-467A-94AA-6578BE4756A3}"/>
              </a:ext>
            </a:extLst>
          </p:cNvPr>
          <p:cNvSpPr/>
          <p:nvPr userDrawn="1"/>
        </p:nvSpPr>
        <p:spPr>
          <a:xfrm rot="16200000" flipV="1">
            <a:off x="965155" y="1152611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/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87422" y="1038724"/>
            <a:ext cx="804759" cy="80475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11" name="Рисунок 5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87422" y="2330235"/>
            <a:ext cx="804759" cy="80475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13" name="Рисунок 5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87422" y="3621746"/>
            <a:ext cx="804759" cy="80475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14" name="Рисунок 5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687422" y="4913257"/>
            <a:ext cx="804759" cy="80475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18323" y="1074809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6" name="Текст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9" name="Текст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4194667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682" y="971950"/>
            <a:ext cx="3537030" cy="2036100"/>
          </a:xfrm>
        </p:spPr>
        <p:txBody>
          <a:bodyPr lIns="0" rtlCol="0"/>
          <a:lstStyle>
            <a:lvl1pPr>
              <a:defRPr>
                <a:solidFill>
                  <a:srgbClr val="5DAAB0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76930" y="729827"/>
            <a:ext cx="1643384" cy="1643384"/>
          </a:xfrm>
          <a:prstGeom prst="ellipse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" name="Рисунок 4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70602" y="729827"/>
            <a:ext cx="1643384" cy="1643384"/>
          </a:xfrm>
          <a:prstGeom prst="ellipse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7" name="Рисунок 4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6930" y="3646649"/>
            <a:ext cx="1643384" cy="1643384"/>
          </a:xfrm>
          <a:prstGeom prst="ellipse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8" name="Рисунок 4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70602" y="3646649"/>
            <a:ext cx="1643384" cy="1643384"/>
          </a:xfrm>
          <a:prstGeom prst="ellipse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2770" y="2823837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2770" y="2419511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ДОБАВЬТЕ ИМЯ</a:t>
            </a:r>
          </a:p>
        </p:txBody>
      </p:sp>
      <p:sp>
        <p:nvSpPr>
          <p:cNvPr id="11" name="Текст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44956" y="2823837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2" name="Текст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44956" y="2419511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ДОБАВЬТЕ ИМЯ</a:t>
            </a:r>
          </a:p>
        </p:txBody>
      </p:sp>
      <p:sp>
        <p:nvSpPr>
          <p:cNvPr id="17" name="Текст 6">
            <a:extLst>
              <a:ext uri="{FF2B5EF4-FFF2-40B4-BE49-F238E27FC236}">
                <a16:creationId xmlns:a16="http://schemas.microsoft.com/office/drawing/2014/main" id="{5A499762-AEDB-43BC-89CC-CC0602BEAF7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42770" y="5740657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8" name="Текст 6">
            <a:extLst>
              <a:ext uri="{FF2B5EF4-FFF2-40B4-BE49-F238E27FC236}">
                <a16:creationId xmlns:a16="http://schemas.microsoft.com/office/drawing/2014/main" id="{880EDD7E-326D-47DC-B58D-88ECE1D00F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42770" y="5336331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ДОБАВЬТЕ ИМЯ</a:t>
            </a:r>
          </a:p>
        </p:txBody>
      </p:sp>
      <p:sp>
        <p:nvSpPr>
          <p:cNvPr id="19" name="Текст 6">
            <a:extLst>
              <a:ext uri="{FF2B5EF4-FFF2-40B4-BE49-F238E27FC236}">
                <a16:creationId xmlns:a16="http://schemas.microsoft.com/office/drawing/2014/main" id="{DB92C933-F978-486C-A305-0BAC73E0F15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44956" y="5740657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0" name="Текст 6">
            <a:extLst>
              <a:ext uri="{FF2B5EF4-FFF2-40B4-BE49-F238E27FC236}">
                <a16:creationId xmlns:a16="http://schemas.microsoft.com/office/drawing/2014/main" id="{B18BFAE0-942E-42DB-BD07-596D50E07E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44956" y="5336331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ДОБАВЬТЕ ИМЯ</a:t>
            </a:r>
          </a:p>
        </p:txBody>
      </p:sp>
      <p:sp>
        <p:nvSpPr>
          <p:cNvPr id="16" name="Фигура 62">
            <a:extLst>
              <a:ext uri="{FF2B5EF4-FFF2-40B4-BE49-F238E27FC236}">
                <a16:creationId xmlns:a16="http://schemas.microsoft.com/office/drawing/2014/main" id="{E2A7A773-8673-42D6-B565-4013CBE76BBD}"/>
              </a:ext>
            </a:extLst>
          </p:cNvPr>
          <p:cNvSpPr/>
          <p:nvPr userDrawn="1"/>
        </p:nvSpPr>
        <p:spPr>
          <a:xfrm rot="16200000" flipV="1">
            <a:off x="965155" y="-184909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/>
          </a:p>
        </p:txBody>
      </p:sp>
    </p:spTree>
    <p:extLst>
      <p:ext uri="{BB962C8B-B14F-4D97-AF65-F5344CB8AC3E}">
        <p14:creationId xmlns:p14="http://schemas.microsoft.com/office/powerpoint/2010/main" val="6877645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>
            <a:extLst>
              <a:ext uri="{FF2B5EF4-FFF2-40B4-BE49-F238E27FC236}">
                <a16:creationId xmlns:a16="http://schemas.microsoft.com/office/drawing/2014/main" id="{EE8D18BE-27C3-4048-91A7-DD0F0F8D0861}"/>
              </a:ext>
            </a:extLst>
          </p:cNvPr>
          <p:cNvSpPr/>
          <p:nvPr userDrawn="1"/>
        </p:nvSpPr>
        <p:spPr>
          <a:xfrm>
            <a:off x="4190264" y="2280735"/>
            <a:ext cx="1874870" cy="1874870"/>
          </a:xfrm>
          <a:prstGeom prst="ellipse">
            <a:avLst/>
          </a:prstGeom>
          <a:noFill/>
          <a:ln>
            <a:solidFill>
              <a:srgbClr val="5D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+mn-lt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887" y="616350"/>
            <a:ext cx="7978227" cy="1062602"/>
          </a:xfrm>
        </p:spPr>
        <p:txBody>
          <a:bodyPr lIns="0" rtlCol="0"/>
          <a:lstStyle>
            <a:lvl1pPr algn="ctr"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06007" y="2385012"/>
            <a:ext cx="1643384" cy="1643384"/>
          </a:xfrm>
          <a:prstGeom prst="ellipse">
            <a:avLst/>
          </a:prstGeom>
        </p:spPr>
        <p:txBody>
          <a:bodyPr rtlCol="0">
            <a:normAutofit/>
          </a:bodyPr>
          <a:lstStyle>
            <a:lvl1pPr algn="ctr">
              <a:defRPr sz="1600"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" name="Рисунок 4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73705" y="2385012"/>
            <a:ext cx="1643384" cy="1643384"/>
          </a:xfrm>
          <a:prstGeom prst="ellipse">
            <a:avLst/>
          </a:prstGeom>
        </p:spPr>
        <p:txBody>
          <a:bodyPr rtlCol="0">
            <a:normAutofit/>
          </a:bodyPr>
          <a:lstStyle>
            <a:lvl1pPr algn="ctr">
              <a:defRPr sz="1600"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7" name="Рисунок 4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06007" y="4352707"/>
            <a:ext cx="1643384" cy="1643384"/>
          </a:xfrm>
          <a:prstGeom prst="ellipse">
            <a:avLst/>
          </a:prstGeom>
        </p:spPr>
        <p:txBody>
          <a:bodyPr rtlCol="0">
            <a:normAutofit/>
          </a:bodyPr>
          <a:lstStyle>
            <a:lvl1pPr algn="ctr">
              <a:defRPr sz="1600"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8" name="Рисунок 4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73705" y="4352707"/>
            <a:ext cx="1643384" cy="1643384"/>
          </a:xfrm>
          <a:prstGeom prst="ellipse">
            <a:avLst/>
          </a:prstGeom>
        </p:spPr>
        <p:txBody>
          <a:bodyPr rtlCol="0">
            <a:normAutofit/>
          </a:bodyPr>
          <a:lstStyle>
            <a:lvl1pPr algn="ctr">
              <a:defRPr sz="1600"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04731" y="3168715"/>
            <a:ext cx="2517605" cy="484146"/>
          </a:xfrm>
        </p:spPr>
        <p:txBody>
          <a:bodyPr lIns="0" rtlCol="0">
            <a:noAutofit/>
          </a:bodyPr>
          <a:lstStyle>
            <a:lvl1pPr marL="0" indent="0" algn="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04731" y="276438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r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ДОБАВЬТЕ ИМЯ</a:t>
            </a:r>
          </a:p>
        </p:txBody>
      </p:sp>
      <p:sp>
        <p:nvSpPr>
          <p:cNvPr id="11" name="Текст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1403" y="3168715"/>
            <a:ext cx="2517605" cy="484146"/>
          </a:xfrm>
        </p:spPr>
        <p:txBody>
          <a:bodyPr lIns="0" rtlCol="0">
            <a:noAutofit/>
          </a:bodyPr>
          <a:lstStyle>
            <a:lvl1pPr marL="0" indent="0" algn="l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2" name="Текст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1403" y="276438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l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ДОБАВЬТЕ ИМЯ</a:t>
            </a:r>
          </a:p>
        </p:txBody>
      </p:sp>
      <p:sp>
        <p:nvSpPr>
          <p:cNvPr id="13" name="Текст 6">
            <a:extLst>
              <a:ext uri="{FF2B5EF4-FFF2-40B4-BE49-F238E27FC236}">
                <a16:creationId xmlns:a16="http://schemas.microsoft.com/office/drawing/2014/main" id="{3B9FAC90-EA8D-4C0E-A0D1-0D252B50A1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04731" y="5167572"/>
            <a:ext cx="2517605" cy="484146"/>
          </a:xfrm>
        </p:spPr>
        <p:txBody>
          <a:bodyPr lIns="0" rtlCol="0">
            <a:noAutofit/>
          </a:bodyPr>
          <a:lstStyle>
            <a:lvl1pPr marL="0" indent="0" algn="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4" name="Текст 6">
            <a:extLst>
              <a:ext uri="{FF2B5EF4-FFF2-40B4-BE49-F238E27FC236}">
                <a16:creationId xmlns:a16="http://schemas.microsoft.com/office/drawing/2014/main" id="{5556F808-0B84-4923-9C86-83F13CFABBB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04731" y="4763246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r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ДОБАВЬТЕ ИМЯ</a:t>
            </a:r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id="{6D49870F-68D7-4CDC-8F2A-696151FA2B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41403" y="5167572"/>
            <a:ext cx="2517605" cy="484146"/>
          </a:xfrm>
        </p:spPr>
        <p:txBody>
          <a:bodyPr lIns="0" rtlCol="0">
            <a:noAutofit/>
          </a:bodyPr>
          <a:lstStyle>
            <a:lvl1pPr marL="0" indent="0" algn="l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6" name="Текст 6">
            <a:extLst>
              <a:ext uri="{FF2B5EF4-FFF2-40B4-BE49-F238E27FC236}">
                <a16:creationId xmlns:a16="http://schemas.microsoft.com/office/drawing/2014/main" id="{530C251D-6B9A-485B-A02D-AAF34ECA7B5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41403" y="4763246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l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ДОБАВЬТЕ ИМЯ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EC623159-5A5F-49ED-8FE8-D17FB82C8BB9}"/>
              </a:ext>
            </a:extLst>
          </p:cNvPr>
          <p:cNvSpPr/>
          <p:nvPr userDrawn="1"/>
        </p:nvSpPr>
        <p:spPr>
          <a:xfrm>
            <a:off x="6157960" y="2280735"/>
            <a:ext cx="1874870" cy="1874870"/>
          </a:xfrm>
          <a:prstGeom prst="ellipse">
            <a:avLst/>
          </a:prstGeom>
          <a:noFill/>
          <a:ln>
            <a:solidFill>
              <a:srgbClr val="5D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+mn-lt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83F630FE-FEDE-4DCF-98BE-57FA329D971D}"/>
              </a:ext>
            </a:extLst>
          </p:cNvPr>
          <p:cNvSpPr/>
          <p:nvPr userDrawn="1"/>
        </p:nvSpPr>
        <p:spPr>
          <a:xfrm>
            <a:off x="4190264" y="4236857"/>
            <a:ext cx="1874870" cy="1874870"/>
          </a:xfrm>
          <a:prstGeom prst="ellipse">
            <a:avLst/>
          </a:prstGeom>
          <a:noFill/>
          <a:ln>
            <a:solidFill>
              <a:srgbClr val="5D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+mn-lt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5CEE0F46-6DA2-40B8-B7F9-015FA8D24163}"/>
              </a:ext>
            </a:extLst>
          </p:cNvPr>
          <p:cNvSpPr/>
          <p:nvPr userDrawn="1"/>
        </p:nvSpPr>
        <p:spPr>
          <a:xfrm>
            <a:off x="6157960" y="4236857"/>
            <a:ext cx="1874870" cy="1874870"/>
          </a:xfrm>
          <a:prstGeom prst="ellipse">
            <a:avLst/>
          </a:prstGeom>
          <a:noFill/>
          <a:ln>
            <a:solidFill>
              <a:srgbClr val="5D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11750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9078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latin typeface="+mj-lt"/>
              </a:defRPr>
            </a:lvl1pPr>
          </a:lstStyle>
          <a:p>
            <a:pPr rtl="0"/>
            <a:r>
              <a:rPr lang="ru-RU" noProof="0"/>
              <a:t>Заголовок </a:t>
            </a:r>
            <a:br>
              <a:rPr lang="ru-RU" noProof="0"/>
            </a:br>
            <a:r>
              <a:rPr lang="ru-RU" noProof="0"/>
              <a:t>слайда</a:t>
            </a:r>
          </a:p>
        </p:txBody>
      </p:sp>
      <p:sp>
        <p:nvSpPr>
          <p:cNvPr id="13" name="Текст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90780" y="2635242"/>
            <a:ext cx="4767262" cy="348326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4" name="Текст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9078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/>
              <a:t>МЕСТО ДЛЯ ПОДЗАГОЛОВКА</a:t>
            </a:r>
          </a:p>
        </p:txBody>
      </p:sp>
      <p:sp>
        <p:nvSpPr>
          <p:cNvPr id="3" name="Диаграмма 2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2247900"/>
            <a:ext cx="5620473" cy="3870325"/>
          </a:xfrm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</p:spTree>
    <p:extLst>
      <p:ext uri="{BB962C8B-B14F-4D97-AF65-F5344CB8AC3E}">
        <p14:creationId xmlns:p14="http://schemas.microsoft.com/office/powerpoint/2010/main" val="18207819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rtlCol="0"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pPr rtl="0"/>
            <a:r>
              <a:rPr lang="ru-RU" noProof="0"/>
              <a:t>Заголовок </a:t>
            </a:r>
            <a:br>
              <a:rPr lang="ru-RU" noProof="0"/>
            </a:br>
            <a:r>
              <a:rPr lang="ru-RU" noProof="0"/>
              <a:t>слайда</a:t>
            </a:r>
          </a:p>
        </p:txBody>
      </p:sp>
      <p:sp>
        <p:nvSpPr>
          <p:cNvPr id="13" name="Текст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15420" y="687573"/>
            <a:ext cx="5370740" cy="1342044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Диаграмма 2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2392680"/>
            <a:ext cx="10719842" cy="4167505"/>
          </a:xfrm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</p:spTree>
    <p:extLst>
      <p:ext uri="{BB962C8B-B14F-4D97-AF65-F5344CB8AC3E}">
        <p14:creationId xmlns:p14="http://schemas.microsoft.com/office/powerpoint/2010/main" val="7445607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rtlCol="0"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pPr rtl="0"/>
            <a:r>
              <a:rPr lang="ru-RU" noProof="0"/>
              <a:t>Заголовок </a:t>
            </a:r>
            <a:br>
              <a:rPr lang="ru-RU" noProof="0"/>
            </a:br>
            <a:r>
              <a:rPr lang="ru-RU" noProof="0"/>
              <a:t>слайда</a:t>
            </a:r>
          </a:p>
        </p:txBody>
      </p:sp>
      <p:sp>
        <p:nvSpPr>
          <p:cNvPr id="13" name="Текст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15420" y="687573"/>
            <a:ext cx="5370740" cy="1342044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Диаграмма 2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5815420" y="2392680"/>
            <a:ext cx="5742622" cy="4023995"/>
          </a:xfrm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E9201F-1E54-4CE0-974D-2A45F04F48B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8200" y="2392045"/>
            <a:ext cx="4776788" cy="4023995"/>
          </a:xfrm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6985145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289560"/>
            <a:ext cx="10896600" cy="893218"/>
          </a:xfrm>
        </p:spPr>
        <p:txBody>
          <a:bodyPr rtlCol="0" anchor="b"/>
          <a:lstStyle>
            <a:lvl1pPr algn="ctr">
              <a:defRPr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1" name="Текст 11">
            <a:extLst>
              <a:ext uri="{FF2B5EF4-FFF2-40B4-BE49-F238E27FC236}">
                <a16:creationId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097363"/>
            <a:ext cx="10896600" cy="60288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 spc="3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 dirty="0"/>
              <a:t>МЕСТО ДЛЯ ПОДЗАГОЛОВКА</a:t>
            </a:r>
          </a:p>
        </p:txBody>
      </p:sp>
      <p:sp>
        <p:nvSpPr>
          <p:cNvPr id="4" name="Таблица 3">
            <a:extLst>
              <a:ext uri="{FF2B5EF4-FFF2-40B4-BE49-F238E27FC236}">
                <a16:creationId xmlns:a16="http://schemas.microsoft.com/office/drawing/2014/main" id="{EC1740A4-BBA1-4296-9738-ADD3B80B2439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647700" y="1806575"/>
            <a:ext cx="10896600" cy="4578350"/>
          </a:xfrm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таблицу</a:t>
            </a:r>
          </a:p>
        </p:txBody>
      </p:sp>
    </p:spTree>
    <p:extLst>
      <p:ext uri="{BB962C8B-B14F-4D97-AF65-F5344CB8AC3E}">
        <p14:creationId xmlns:p14="http://schemas.microsoft.com/office/powerpoint/2010/main" val="850829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 слайда с изображением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708475"/>
            <a:ext cx="7252505" cy="891250"/>
          </a:xfrm>
        </p:spPr>
        <p:txBody>
          <a:bodyPr rtlCol="0"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ЗАГОЛОВОК СЛАЙДА</a:t>
            </a:r>
          </a:p>
        </p:txBody>
      </p:sp>
      <p:sp>
        <p:nvSpPr>
          <p:cNvPr id="9" name="Текст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796498"/>
            <a:ext cx="7252504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МЕСТО ДЛЯ ПОДЗАГОЛОВКА</a:t>
            </a:r>
          </a:p>
        </p:txBody>
      </p:sp>
      <p:sp>
        <p:nvSpPr>
          <p:cNvPr id="10" name="Фигура 62">
            <a:extLst>
              <a:ext uri="{FF2B5EF4-FFF2-40B4-BE49-F238E27FC236}">
                <a16:creationId xmlns:a16="http://schemas.microsoft.com/office/drawing/2014/main" id="{171AB7B1-2963-43C8-84A5-2FCF188ACF42}"/>
              </a:ext>
            </a:extLst>
          </p:cNvPr>
          <p:cNvSpPr/>
          <p:nvPr userDrawn="1"/>
        </p:nvSpPr>
        <p:spPr>
          <a:xfrm rot="16200000" flipV="1">
            <a:off x="1094402" y="2525899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/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DAA0C5BA-C2D3-4A68-8EDE-1831408789D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11933381"/>
              <a:gd name="connsiteY0" fmla="*/ 0 h 6858000"/>
              <a:gd name="connsiteX1" fmla="*/ 11933381 w 11933381"/>
              <a:gd name="connsiteY1" fmla="*/ 0 h 6858000"/>
              <a:gd name="connsiteX2" fmla="*/ 11933381 w 11933381"/>
              <a:gd name="connsiteY2" fmla="*/ 6858000 h 6858000"/>
              <a:gd name="connsiteX3" fmla="*/ 0 w 11933381"/>
              <a:gd name="connsiteY3" fmla="*/ 6858000 h 6858000"/>
              <a:gd name="connsiteX4" fmla="*/ 0 w 11933381"/>
              <a:gd name="connsiteY4" fmla="*/ 5854361 h 6858000"/>
              <a:gd name="connsiteX5" fmla="*/ 8109878 w 11933381"/>
              <a:gd name="connsiteY5" fmla="*/ 5854361 h 6858000"/>
              <a:gd name="connsiteX6" fmla="*/ 8109878 w 11933381"/>
              <a:gd name="connsiteY6" fmla="*/ 1949923 h 6858000"/>
              <a:gd name="connsiteX7" fmla="*/ 0 w 11933381"/>
              <a:gd name="connsiteY7" fmla="*/ 194992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33381" h="6858000">
                <a:moveTo>
                  <a:pt x="0" y="0"/>
                </a:moveTo>
                <a:lnTo>
                  <a:pt x="11933381" y="0"/>
                </a:lnTo>
                <a:lnTo>
                  <a:pt x="11933381" y="6858000"/>
                </a:lnTo>
                <a:lnTo>
                  <a:pt x="0" y="6858000"/>
                </a:lnTo>
                <a:lnTo>
                  <a:pt x="0" y="5854361"/>
                </a:lnTo>
                <a:lnTo>
                  <a:pt x="8109878" y="5854361"/>
                </a:lnTo>
                <a:lnTo>
                  <a:pt x="8109878" y="1949923"/>
                </a:lnTo>
                <a:lnTo>
                  <a:pt x="0" y="1949923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11327372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9723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Рисунок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3659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6" name="Рисунок 6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524172"/>
            <a:ext cx="2578099" cy="2508588"/>
          </a:xfrm>
        </p:spPr>
        <p:txBody>
          <a:bodyPr lIns="0" rtlCol="0" anchor="t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pPr rtl="0"/>
            <a:r>
              <a:rPr lang="ru-RU" noProof="0"/>
              <a:t>Заголовок </a:t>
            </a:r>
            <a:br>
              <a:rPr lang="ru-RU" noProof="0"/>
            </a:br>
            <a:r>
              <a:rPr lang="ru-RU" noProof="0"/>
              <a:t>слайда</a:t>
            </a:r>
          </a:p>
        </p:txBody>
      </p:sp>
      <p:sp>
        <p:nvSpPr>
          <p:cNvPr id="9" name="Фигура 62">
            <a:extLst>
              <a:ext uri="{FF2B5EF4-FFF2-40B4-BE49-F238E27FC236}">
                <a16:creationId xmlns:a16="http://schemas.microsoft.com/office/drawing/2014/main" id="{77A2F74A-3B1A-417B-8998-62F0E7EF0E74}"/>
              </a:ext>
            </a:extLst>
          </p:cNvPr>
          <p:cNvSpPr/>
          <p:nvPr userDrawn="1"/>
        </p:nvSpPr>
        <p:spPr>
          <a:xfrm rot="16200000" flipV="1">
            <a:off x="965155" y="-703069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/>
          </a:p>
        </p:txBody>
      </p:sp>
    </p:spTree>
    <p:extLst>
      <p:ext uri="{BB962C8B-B14F-4D97-AF65-F5344CB8AC3E}">
        <p14:creationId xmlns:p14="http://schemas.microsoft.com/office/powerpoint/2010/main" val="12529377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4">
            <a:extLst>
              <a:ext uri="{FF2B5EF4-FFF2-40B4-BE49-F238E27FC236}">
                <a16:creationId xmlns:a16="http://schemas.microsoft.com/office/drawing/2014/main" id="{AC817481-FC70-46B9-B779-4E5C04778C8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12725" y="198755"/>
            <a:ext cx="3856038" cy="4235450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Рисунок 4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12285" y="198755"/>
            <a:ext cx="7651115" cy="4235450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00DB6AEA-811C-4554-97AF-7D4F2639BD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13361" y="4648200"/>
            <a:ext cx="7651116" cy="2011679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" name="Рисунок 4">
            <a:extLst>
              <a:ext uri="{FF2B5EF4-FFF2-40B4-BE49-F238E27FC236}">
                <a16:creationId xmlns:a16="http://schemas.microsoft.com/office/drawing/2014/main" id="{75694821-2A94-40B8-8AAD-3E3762AFD38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22919" y="4648200"/>
            <a:ext cx="3855721" cy="2011679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3532277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азделитель слайда с изображением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D373C762-8092-4F49-BC46-91BCA0557F2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2430682 h 6858000"/>
              <a:gd name="connsiteX3" fmla="*/ 3823504 w 12191999"/>
              <a:gd name="connsiteY3" fmla="*/ 2430682 h 6858000"/>
              <a:gd name="connsiteX4" fmla="*/ 3823504 w 12191999"/>
              <a:gd name="connsiteY4" fmla="*/ 6335120 h 6858000"/>
              <a:gd name="connsiteX5" fmla="*/ 12191999 w 12191999"/>
              <a:gd name="connsiteY5" fmla="*/ 6335120 h 6858000"/>
              <a:gd name="connsiteX6" fmla="*/ 12191999 w 12191999"/>
              <a:gd name="connsiteY6" fmla="*/ 6858000 h 6858000"/>
              <a:gd name="connsiteX7" fmla="*/ 0 w 1219199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6858000">
                <a:moveTo>
                  <a:pt x="0" y="0"/>
                </a:moveTo>
                <a:lnTo>
                  <a:pt x="12191999" y="0"/>
                </a:lnTo>
                <a:lnTo>
                  <a:pt x="12191999" y="2430682"/>
                </a:lnTo>
                <a:lnTo>
                  <a:pt x="3823504" y="2430682"/>
                </a:lnTo>
                <a:lnTo>
                  <a:pt x="3823504" y="6335120"/>
                </a:lnTo>
                <a:lnTo>
                  <a:pt x="12191999" y="633512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3208" y="2870519"/>
            <a:ext cx="7252505" cy="891250"/>
          </a:xfrm>
        </p:spPr>
        <p:txBody>
          <a:bodyPr rtlCol="0"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ЗАГОЛОВОК СЛАЙДА</a:t>
            </a:r>
          </a:p>
        </p:txBody>
      </p:sp>
      <p:sp>
        <p:nvSpPr>
          <p:cNvPr id="9" name="Текст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03209" y="3958542"/>
            <a:ext cx="7252504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МЕСТО ДЛЯ ПОДЗАГОЛОВКА</a:t>
            </a:r>
          </a:p>
        </p:txBody>
      </p:sp>
      <p:sp>
        <p:nvSpPr>
          <p:cNvPr id="10" name="Фигура 62">
            <a:extLst>
              <a:ext uri="{FF2B5EF4-FFF2-40B4-BE49-F238E27FC236}">
                <a16:creationId xmlns:a16="http://schemas.microsoft.com/office/drawing/2014/main" id="{171AB7B1-2963-43C8-84A5-2FCF188ACF42}"/>
              </a:ext>
            </a:extLst>
          </p:cNvPr>
          <p:cNvSpPr/>
          <p:nvPr userDrawn="1"/>
        </p:nvSpPr>
        <p:spPr>
          <a:xfrm rot="16200000" flipV="1">
            <a:off x="4788658" y="2817190"/>
            <a:ext cx="0" cy="1930310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/>
          </a:p>
        </p:txBody>
      </p:sp>
    </p:spTree>
    <p:extLst>
      <p:ext uri="{BB962C8B-B14F-4D97-AF65-F5344CB8AC3E}">
        <p14:creationId xmlns:p14="http://schemas.microsoft.com/office/powerpoint/2010/main" val="4235650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 слайда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id="{B652B907-27B2-46E0-B157-E5617EF0413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12191999"/>
              <a:gd name="connsiteY0" fmla="*/ 0 h 6553196"/>
              <a:gd name="connsiteX1" fmla="*/ 12191999 w 12191999"/>
              <a:gd name="connsiteY1" fmla="*/ 0 h 6553196"/>
              <a:gd name="connsiteX2" fmla="*/ 12191999 w 12191999"/>
              <a:gd name="connsiteY2" fmla="*/ 6553196 h 6553196"/>
              <a:gd name="connsiteX3" fmla="*/ 9099630 w 12191999"/>
              <a:gd name="connsiteY3" fmla="*/ 6553196 h 6553196"/>
              <a:gd name="connsiteX4" fmla="*/ 9099630 w 12191999"/>
              <a:gd name="connsiteY4" fmla="*/ 2953562 h 6553196"/>
              <a:gd name="connsiteX5" fmla="*/ 731134 w 12191999"/>
              <a:gd name="connsiteY5" fmla="*/ 2953562 h 6553196"/>
              <a:gd name="connsiteX6" fmla="*/ 731134 w 12191999"/>
              <a:gd name="connsiteY6" fmla="*/ 6553196 h 6553196"/>
              <a:gd name="connsiteX7" fmla="*/ 0 w 12191999"/>
              <a:gd name="connsiteY7" fmla="*/ 6553196 h 6553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6553196">
                <a:moveTo>
                  <a:pt x="0" y="0"/>
                </a:moveTo>
                <a:lnTo>
                  <a:pt x="12191999" y="0"/>
                </a:lnTo>
                <a:lnTo>
                  <a:pt x="12191999" y="6553196"/>
                </a:lnTo>
                <a:lnTo>
                  <a:pt x="9099630" y="6553196"/>
                </a:lnTo>
                <a:lnTo>
                  <a:pt x="9099630" y="2953562"/>
                </a:lnTo>
                <a:lnTo>
                  <a:pt x="731134" y="2953562"/>
                </a:lnTo>
                <a:lnTo>
                  <a:pt x="731134" y="6553196"/>
                </a:lnTo>
                <a:lnTo>
                  <a:pt x="0" y="655319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>
            <a:noAutofit/>
          </a:bodyPr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1AEE170-55AC-411A-B257-BD682DE716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0164" y="3379810"/>
            <a:ext cx="7252505" cy="891250"/>
          </a:xfrm>
        </p:spPr>
        <p:txBody>
          <a:bodyPr rtlCol="0" anchor="t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ЗАГОЛОВОК СЛАЙДА</a:t>
            </a:r>
          </a:p>
        </p:txBody>
      </p:sp>
      <p:sp>
        <p:nvSpPr>
          <p:cNvPr id="8" name="Текст 12">
            <a:extLst>
              <a:ext uri="{FF2B5EF4-FFF2-40B4-BE49-F238E27FC236}">
                <a16:creationId xmlns:a16="http://schemas.microsoft.com/office/drawing/2014/main" id="{92D701DC-3803-4D06-BFB3-A9F78E4022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20165" y="4467833"/>
            <a:ext cx="7252504" cy="338549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МЕСТО ДЛЯ ПОДЗАГОЛОВКА</a:t>
            </a:r>
          </a:p>
        </p:txBody>
      </p:sp>
      <p:sp>
        <p:nvSpPr>
          <p:cNvPr id="9" name="Фигура 62">
            <a:extLst>
              <a:ext uri="{FF2B5EF4-FFF2-40B4-BE49-F238E27FC236}">
                <a16:creationId xmlns:a16="http://schemas.microsoft.com/office/drawing/2014/main" id="{71FB5177-8D30-4482-99E2-8BFEB1D37D9E}"/>
              </a:ext>
            </a:extLst>
          </p:cNvPr>
          <p:cNvSpPr/>
          <p:nvPr userDrawn="1"/>
        </p:nvSpPr>
        <p:spPr>
          <a:xfrm rot="16200000" flipV="1">
            <a:off x="1285385" y="3006251"/>
            <a:ext cx="0" cy="2570770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l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/>
          </a:p>
        </p:txBody>
      </p:sp>
    </p:spTree>
    <p:extLst>
      <p:ext uri="{BB962C8B-B14F-4D97-AF65-F5344CB8AC3E}">
        <p14:creationId xmlns:p14="http://schemas.microsoft.com/office/powerpoint/2010/main" val="934178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4867539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 rtl="0"/>
            <a:r>
              <a:rPr lang="ru-RU" noProof="0"/>
              <a:t>Повестка</a:t>
            </a:r>
          </a:p>
        </p:txBody>
      </p:sp>
      <p:sp>
        <p:nvSpPr>
          <p:cNvPr id="29" name="Рисунок 28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34413" y="812800"/>
            <a:ext cx="3557587" cy="5232400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2" name="Текст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5313" y="87971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Щелкните, чтобы изменить образец </a:t>
            </a:r>
            <a:br>
              <a:rPr lang="ru-RU" noProof="0"/>
            </a:br>
            <a:r>
              <a:rPr lang="ru-RU" noProof="0"/>
              <a:t>текста</a:t>
            </a:r>
          </a:p>
        </p:txBody>
      </p:sp>
      <p:sp>
        <p:nvSpPr>
          <p:cNvPr id="33" name="Текст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5313" y="195615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Щелкните, чтобы изменить образец </a:t>
            </a:r>
            <a:br>
              <a:rPr lang="ru-RU" noProof="0"/>
            </a:br>
            <a:r>
              <a:rPr lang="ru-RU" noProof="0"/>
              <a:t>текста</a:t>
            </a:r>
          </a:p>
        </p:txBody>
      </p:sp>
      <p:sp>
        <p:nvSpPr>
          <p:cNvPr id="34" name="Текст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5313" y="303260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Щелкните, чтобы изменить образец </a:t>
            </a:r>
            <a:br>
              <a:rPr lang="ru-RU" noProof="0"/>
            </a:br>
            <a:r>
              <a:rPr lang="ru-RU" noProof="0"/>
              <a:t>текста</a:t>
            </a:r>
          </a:p>
        </p:txBody>
      </p:sp>
      <p:sp>
        <p:nvSpPr>
          <p:cNvPr id="35" name="Текст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5313" y="410904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Щелкните, чтобы изменить образец </a:t>
            </a:r>
            <a:br>
              <a:rPr lang="ru-RU" noProof="0"/>
            </a:br>
            <a:r>
              <a:rPr lang="ru-RU" noProof="0"/>
              <a:t>текста</a:t>
            </a:r>
          </a:p>
        </p:txBody>
      </p:sp>
      <p:sp>
        <p:nvSpPr>
          <p:cNvPr id="36" name="Текст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55313" y="518549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Щелкните, чтобы изменить образец </a:t>
            </a:r>
            <a:br>
              <a:rPr lang="ru-RU" noProof="0"/>
            </a:br>
            <a:r>
              <a:rPr lang="ru-RU" noProof="0"/>
              <a:t>текста</a:t>
            </a:r>
          </a:p>
        </p:txBody>
      </p:sp>
      <p:sp>
        <p:nvSpPr>
          <p:cNvPr id="42" name="Фигура 62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965155" y="3899540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/>
          </a:p>
        </p:txBody>
      </p:sp>
    </p:spTree>
    <p:extLst>
      <p:ext uri="{BB962C8B-B14F-4D97-AF65-F5344CB8AC3E}">
        <p14:creationId xmlns:p14="http://schemas.microsoft.com/office/powerpoint/2010/main" val="1226060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4867539"/>
            <a:ext cx="2356412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 rtl="0"/>
            <a:r>
              <a:rPr lang="ru-RU" noProof="0"/>
              <a:t>Повестка</a:t>
            </a:r>
          </a:p>
        </p:txBody>
      </p:sp>
      <p:sp>
        <p:nvSpPr>
          <p:cNvPr id="29" name="Рисунок 28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778137" y="2225040"/>
            <a:ext cx="3557587" cy="3668025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2" name="Текст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59432" y="205533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Щелкните, чтобы изменить образец </a:t>
            </a:r>
            <a:br>
              <a:rPr lang="ru-RU" noProof="0"/>
            </a:br>
            <a:r>
              <a:rPr lang="ru-RU" noProof="0"/>
              <a:t>текста</a:t>
            </a:r>
          </a:p>
        </p:txBody>
      </p:sp>
      <p:sp>
        <p:nvSpPr>
          <p:cNvPr id="33" name="Текст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9432" y="2782449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Щелкните, чтобы изменить образец </a:t>
            </a:r>
            <a:br>
              <a:rPr lang="ru-RU" noProof="0"/>
            </a:br>
            <a:r>
              <a:rPr lang="ru-RU" noProof="0"/>
              <a:t>текста</a:t>
            </a:r>
          </a:p>
        </p:txBody>
      </p:sp>
      <p:sp>
        <p:nvSpPr>
          <p:cNvPr id="34" name="Текст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59432" y="4352427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Щелкните, чтобы изменить образец </a:t>
            </a:r>
            <a:br>
              <a:rPr lang="ru-RU" noProof="0"/>
            </a:br>
            <a:r>
              <a:rPr lang="ru-RU" noProof="0"/>
              <a:t>текста</a:t>
            </a:r>
          </a:p>
        </p:txBody>
      </p:sp>
      <p:sp>
        <p:nvSpPr>
          <p:cNvPr id="35" name="Текст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59432" y="3567438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Щелкните, чтобы изменить образец </a:t>
            </a:r>
            <a:br>
              <a:rPr lang="ru-RU" noProof="0"/>
            </a:br>
            <a:r>
              <a:rPr lang="ru-RU" noProof="0"/>
              <a:t>текста</a:t>
            </a:r>
          </a:p>
        </p:txBody>
      </p:sp>
      <p:sp>
        <p:nvSpPr>
          <p:cNvPr id="36" name="Текст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59432" y="513741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Щелкните, чтобы изменить образец </a:t>
            </a:r>
            <a:br>
              <a:rPr lang="ru-RU" noProof="0"/>
            </a:br>
            <a:r>
              <a:rPr lang="ru-RU" noProof="0"/>
              <a:t>текста</a:t>
            </a:r>
          </a:p>
        </p:txBody>
      </p:sp>
      <p:sp>
        <p:nvSpPr>
          <p:cNvPr id="42" name="Фигура 62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965155" y="3899540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778137" y="0"/>
            <a:ext cx="3586162" cy="2059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95043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E1F0FA98-2EE8-734A-95BB-A4637DCA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55A45B-F495-F641-AA7A-36292C3CC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227B26-65C5-5A4B-AAEC-70B3B5201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5073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35" r:id="rId2"/>
    <p:sldLayoutId id="2147483689" r:id="rId3"/>
    <p:sldLayoutId id="2147483684" r:id="rId4"/>
    <p:sldLayoutId id="2147483651" r:id="rId5"/>
    <p:sldLayoutId id="2147483685" r:id="rId6"/>
    <p:sldLayoutId id="2147483674" r:id="rId7"/>
    <p:sldLayoutId id="2147483690" r:id="rId8"/>
    <p:sldLayoutId id="2147483694" r:id="rId9"/>
    <p:sldLayoutId id="2147483693" r:id="rId10"/>
    <p:sldLayoutId id="2147483686" r:id="rId11"/>
    <p:sldLayoutId id="2147483703" r:id="rId12"/>
    <p:sldLayoutId id="2147483709" r:id="rId13"/>
    <p:sldLayoutId id="2147483710" r:id="rId14"/>
    <p:sldLayoutId id="2147483711" r:id="rId15"/>
    <p:sldLayoutId id="2147483712" r:id="rId16"/>
    <p:sldLayoutId id="2147483704" r:id="rId17"/>
    <p:sldLayoutId id="2147483702" r:id="rId18"/>
    <p:sldLayoutId id="2147483713" r:id="rId19"/>
    <p:sldLayoutId id="2147483714" r:id="rId20"/>
    <p:sldLayoutId id="2147483715" r:id="rId21"/>
    <p:sldLayoutId id="2147483695" r:id="rId22"/>
    <p:sldLayoutId id="2147483730" r:id="rId23"/>
    <p:sldLayoutId id="2147483698" r:id="rId24"/>
    <p:sldLayoutId id="2147483731" r:id="rId25"/>
    <p:sldLayoutId id="2147483699" r:id="rId26"/>
    <p:sldLayoutId id="2147483732" r:id="rId27"/>
    <p:sldLayoutId id="2147483700" r:id="rId28"/>
    <p:sldLayoutId id="2147483733" r:id="rId29"/>
    <p:sldLayoutId id="2147483701" r:id="rId30"/>
    <p:sldLayoutId id="2147483734" r:id="rId31"/>
    <p:sldLayoutId id="2147483696" r:id="rId32"/>
    <p:sldLayoutId id="2147483705" r:id="rId33"/>
    <p:sldLayoutId id="2147483706" r:id="rId34"/>
    <p:sldLayoutId id="2147483707" r:id="rId35"/>
    <p:sldLayoutId id="2147483708" r:id="rId36"/>
    <p:sldLayoutId id="2147483687" r:id="rId37"/>
    <p:sldLayoutId id="2147483660" r:id="rId38"/>
    <p:sldLayoutId id="2147483719" r:id="rId39"/>
    <p:sldLayoutId id="2147483720" r:id="rId40"/>
    <p:sldLayoutId id="2147483718" r:id="rId41"/>
    <p:sldLayoutId id="2147483721" r:id="rId42"/>
    <p:sldLayoutId id="2147483716" r:id="rId43"/>
    <p:sldLayoutId id="2147483722" r:id="rId44"/>
    <p:sldLayoutId id="2147483723" r:id="rId45"/>
    <p:sldLayoutId id="2147483663" r:id="rId46"/>
    <p:sldLayoutId id="2147483725" r:id="rId47"/>
    <p:sldLayoutId id="2147483726" r:id="rId48"/>
    <p:sldLayoutId id="2147483675" r:id="rId49"/>
    <p:sldLayoutId id="2147483677" r:id="rId50"/>
    <p:sldLayoutId id="2147483729" r:id="rId51"/>
    <p:sldLayoutId id="2147483728" r:id="rId5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50">
          <a:solidFill>
            <a:schemeClr val="tx2"/>
          </a:solidFill>
          <a:latin typeface="+mj-lt"/>
          <a:ea typeface="+mj-ea"/>
          <a:cs typeface="Gill Sans" panose="020B05020201040202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8" userDrawn="1">
          <p15:clr>
            <a:srgbClr val="F26B43"/>
          </p15:clr>
        </p15:guide>
        <p15:guide id="2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801ABD-7339-4C70-82A3-696BE8EF1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ru-RU" dirty="0"/>
              <a:t>Правонарушение</a:t>
            </a:r>
          </a:p>
        </p:txBody>
      </p:sp>
      <p:pic>
        <p:nvPicPr>
          <p:cNvPr id="13" name="Рисунок 5" descr="Здания">
            <a:extLst>
              <a:ext uri="{FF2B5EF4-FFF2-40B4-BE49-F238E27FC236}">
                <a16:creationId xmlns:a16="http://schemas.microsoft.com/office/drawing/2014/main" id="{002497D9-8F14-40C3-90A2-8264564E1F9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39656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CC12AB6B-2397-478A-BF32-BF0AFF5D8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867539"/>
            <a:ext cx="2268638" cy="809361"/>
          </a:xfrm>
        </p:spPr>
        <p:txBody>
          <a:bodyPr rtlCol="0" anchor="b">
            <a:normAutofit/>
          </a:bodyPr>
          <a:lstStyle/>
          <a:p>
            <a:pPr algn="ctr" rtl="0"/>
            <a:r>
              <a:rPr lang="ru-RU" sz="2000" dirty="0">
                <a:latin typeface="+mn-lt"/>
              </a:rPr>
              <a:t>Понятие правонарушения</a:t>
            </a:r>
          </a:p>
        </p:txBody>
      </p:sp>
      <p:pic>
        <p:nvPicPr>
          <p:cNvPr id="8" name="Рисунок 7" descr="Изображение выглядит как Человеческое лицо, одежда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29B26326-AF33-7257-2BB0-13D68806FA5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l="8055" r="21386" b="1"/>
          <a:stretch/>
        </p:blipFill>
        <p:spPr>
          <a:xfrm>
            <a:off x="3778137" y="2225040"/>
            <a:ext cx="3557587" cy="3668025"/>
          </a:xfrm>
          <a:prstGeom prst="rect">
            <a:avLst/>
          </a:prstGeom>
          <a:noFill/>
        </p:spPr>
      </p:pic>
      <p:sp>
        <p:nvSpPr>
          <p:cNvPr id="10" name="Текст 9">
            <a:extLst>
              <a:ext uri="{FF2B5EF4-FFF2-40B4-BE49-F238E27FC236}">
                <a16:creationId xmlns:a16="http://schemas.microsoft.com/office/drawing/2014/main" id="{1A50CE80-CA72-48E8-BA6A-98B4A0501A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59432" y="2055335"/>
            <a:ext cx="4294206" cy="755650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ru-RU" sz="1800" b="1" dirty="0"/>
              <a:t>Признаки правонарушения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75BAF650-FD43-47DB-AB10-61E4F4A721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59432" y="2782449"/>
            <a:ext cx="4294206" cy="755650"/>
          </a:xfrm>
        </p:spPr>
        <p:txBody>
          <a:bodyPr rtlCol="0" anchor="ctr">
            <a:normAutofit/>
          </a:bodyPr>
          <a:lstStyle/>
          <a:p>
            <a:pPr algn="ctr" rtl="0">
              <a:spcAft>
                <a:spcPts val="600"/>
              </a:spcAft>
            </a:pPr>
            <a:r>
              <a:rPr lang="ru-RU" sz="1800" dirty="0"/>
              <a:t>Противоправность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FF16BB79-5932-44CF-9C3A-407F484969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59432" y="4352427"/>
            <a:ext cx="4294206" cy="755650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endParaRPr lang="ru-RU" dirty="0"/>
          </a:p>
          <a:p>
            <a:pPr algn="ctr" rtl="0">
              <a:spcAft>
                <a:spcPts val="600"/>
              </a:spcAft>
            </a:pPr>
            <a:r>
              <a:rPr lang="ru-RU" sz="1800" dirty="0"/>
              <a:t>Виновность</a:t>
            </a:r>
          </a:p>
          <a:p>
            <a:pPr rtl="0">
              <a:spcAft>
                <a:spcPts val="600"/>
              </a:spcAft>
            </a:pPr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9C7D62EB-2597-47CE-BB7C-6A6EAB5BC0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59432" y="3567438"/>
            <a:ext cx="4294206" cy="755650"/>
          </a:xfrm>
        </p:spPr>
        <p:txBody>
          <a:bodyPr rtlCol="0" anchor="ctr">
            <a:normAutofit/>
          </a:bodyPr>
          <a:lstStyle/>
          <a:p>
            <a:pPr lvl="1" algn="ctr">
              <a:spcAft>
                <a:spcPts val="600"/>
              </a:spcAft>
            </a:pPr>
            <a:r>
              <a:rPr lang="ru-RU" dirty="0"/>
              <a:t>Общественная опасность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82271CFC-BF42-4890-8441-5320497A37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59432" y="5137415"/>
            <a:ext cx="4294206" cy="755650"/>
          </a:xfrm>
        </p:spPr>
        <p:txBody>
          <a:bodyPr rtlCol="0" anchor="ctr">
            <a:normAutofit/>
          </a:bodyPr>
          <a:lstStyle/>
          <a:p>
            <a:pPr algn="ctr" rtl="0">
              <a:spcAft>
                <a:spcPts val="600"/>
              </a:spcAft>
            </a:pPr>
            <a:r>
              <a:rPr lang="ru-RU" sz="1800" dirty="0"/>
              <a:t>Наказуемость</a:t>
            </a:r>
          </a:p>
        </p:txBody>
      </p:sp>
    </p:spTree>
    <p:extLst>
      <p:ext uri="{BB962C8B-B14F-4D97-AF65-F5344CB8AC3E}">
        <p14:creationId xmlns:p14="http://schemas.microsoft.com/office/powerpoint/2010/main" val="3073952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>
            <a:extLst>
              <a:ext uri="{FF2B5EF4-FFF2-40B4-BE49-F238E27FC236}">
                <a16:creationId xmlns:a16="http://schemas.microsoft.com/office/drawing/2014/main" id="{B59FCEF3-B015-47B8-8D8F-7C0C90D275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78052" y="3206186"/>
            <a:ext cx="6435525" cy="2815543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2400" dirty="0"/>
              <a:t>Правонарушение — общественно вредное, противоправное, виновное действие дееспособного субъекта, влекущее юридическую ответственность»</a:t>
            </a: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5249062A-D4B8-4980-B15D-2F0CF58BB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8053" y="1775520"/>
            <a:ext cx="6435524" cy="1325563"/>
          </a:xfrm>
        </p:spPr>
        <p:txBody>
          <a:bodyPr rtlCol="0" anchor="b">
            <a:normAutofit/>
          </a:bodyPr>
          <a:lstStyle/>
          <a:p>
            <a:pPr algn="ctr" rtl="0"/>
            <a:r>
              <a:rPr lang="ru-RU" dirty="0"/>
              <a:t>Определение правонарушения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C6443A-4421-15CB-84C1-B52B9FB86B8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28380" r="26132" b="2"/>
          <a:stretch/>
        </p:blipFill>
        <p:spPr>
          <a:xfrm>
            <a:off x="838200" y="836271"/>
            <a:ext cx="3657059" cy="51854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5044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5A981189-9280-48E8-90AE-7F25E741B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346" y="1057889"/>
            <a:ext cx="9680814" cy="638831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/>
              <a:t>Состав правонарушения и квалификация 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98B9CB9E-1380-488B-88F1-B99F12EFA7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83753" y="2562064"/>
            <a:ext cx="3046302" cy="382749"/>
          </a:xfrm>
        </p:spPr>
        <p:txBody>
          <a:bodyPr rtlCol="0"/>
          <a:lstStyle/>
          <a:p>
            <a:pPr algn="ctr" rtl="0"/>
            <a:r>
              <a:rPr lang="ru-RU" dirty="0"/>
              <a:t>Объективные признаки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4C3079F2-FA5D-4717-9945-965E324EB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marL="0" indent="0" algn="ctr" rtl="0">
              <a:buNone/>
            </a:pPr>
            <a:r>
              <a:rPr lang="ru-RU" dirty="0"/>
              <a:t>Субъективные признаки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5E9ED32E-028C-428E-97AF-168C8D6F92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70525" y="2944813"/>
            <a:ext cx="3046413" cy="3494087"/>
          </a:xfrm>
        </p:spPr>
        <p:txBody>
          <a:bodyPr rtlCol="0">
            <a:normAutofit/>
          </a:bodyPr>
          <a:lstStyle/>
          <a:p>
            <a:pPr rtl="0"/>
            <a:r>
              <a:rPr lang="ru-RU" b="1" dirty="0"/>
              <a:t>Объект</a:t>
            </a:r>
          </a:p>
          <a:p>
            <a:pPr rtl="0"/>
            <a:r>
              <a:rPr lang="ru-RU" dirty="0"/>
              <a:t>Видовой</a:t>
            </a:r>
          </a:p>
          <a:p>
            <a:pPr rtl="0"/>
            <a:r>
              <a:rPr lang="ru-RU" dirty="0"/>
              <a:t>Родовой</a:t>
            </a:r>
          </a:p>
          <a:p>
            <a:pPr rtl="0"/>
            <a:endParaRPr lang="ru-RU" dirty="0"/>
          </a:p>
          <a:p>
            <a:pPr rtl="0"/>
            <a:endParaRPr lang="ru-RU" dirty="0"/>
          </a:p>
          <a:p>
            <a:pPr rtl="0"/>
            <a:r>
              <a:rPr lang="ru-RU" b="1" dirty="0"/>
              <a:t>Объективная сторона</a:t>
            </a:r>
          </a:p>
          <a:p>
            <a:pPr rtl="0"/>
            <a:r>
              <a:rPr lang="ru-RU" dirty="0"/>
              <a:t>Деяние</a:t>
            </a:r>
          </a:p>
          <a:p>
            <a:pPr rtl="0"/>
            <a:r>
              <a:rPr lang="ru-RU" dirty="0"/>
              <a:t>Вредные последствия</a:t>
            </a:r>
          </a:p>
          <a:p>
            <a:pPr rtl="0"/>
            <a:r>
              <a:rPr lang="ru-RU" dirty="0"/>
              <a:t>Причинно-следственная связь</a:t>
            </a:r>
          </a:p>
          <a:p>
            <a:pPr rtl="0"/>
            <a:r>
              <a:rPr lang="ru-RU" dirty="0"/>
              <a:t>Время, место, способ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94D72ABF-5D1D-4141-8DFE-03D197B7C1E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69606" y="2944813"/>
            <a:ext cx="3023149" cy="3579812"/>
          </a:xfrm>
        </p:spPr>
        <p:txBody>
          <a:bodyPr rtlCol="0">
            <a:normAutofit/>
          </a:bodyPr>
          <a:lstStyle/>
          <a:p>
            <a:pPr rtl="0"/>
            <a:r>
              <a:rPr lang="ru-RU" b="1" dirty="0"/>
              <a:t>Субъект </a:t>
            </a:r>
          </a:p>
          <a:p>
            <a:pPr rtl="0"/>
            <a:r>
              <a:rPr lang="ru-RU" dirty="0"/>
              <a:t>Деликтоспособность</a:t>
            </a:r>
          </a:p>
          <a:p>
            <a:pPr rtl="0"/>
            <a:r>
              <a:rPr lang="ru-RU" dirty="0"/>
              <a:t>Вменяемость</a:t>
            </a:r>
          </a:p>
          <a:p>
            <a:pPr rtl="0"/>
            <a:r>
              <a:rPr lang="ru-RU" dirty="0"/>
              <a:t>Возраст</a:t>
            </a:r>
          </a:p>
          <a:p>
            <a:pPr rtl="0"/>
            <a:r>
              <a:rPr lang="ru-RU" dirty="0"/>
              <a:t>Общий и специальный субъект</a:t>
            </a:r>
          </a:p>
          <a:p>
            <a:pPr rtl="0"/>
            <a:r>
              <a:rPr lang="ru-RU" dirty="0"/>
              <a:t>Соучастие</a:t>
            </a:r>
          </a:p>
          <a:p>
            <a:pPr rtl="0"/>
            <a:endParaRPr lang="ru-RU" dirty="0"/>
          </a:p>
          <a:p>
            <a:pPr rtl="0"/>
            <a:r>
              <a:rPr lang="ru-RU" b="1" dirty="0"/>
              <a:t>Субъективная сторона</a:t>
            </a:r>
          </a:p>
          <a:p>
            <a:pPr rtl="0"/>
            <a:r>
              <a:rPr lang="ru-RU" dirty="0"/>
              <a:t>Вина</a:t>
            </a:r>
          </a:p>
          <a:p>
            <a:pPr rtl="0"/>
            <a:r>
              <a:rPr lang="ru-RU" dirty="0"/>
              <a:t>Мотив</a:t>
            </a:r>
          </a:p>
          <a:p>
            <a:pPr rtl="0"/>
            <a:r>
              <a:rPr lang="ru-RU" dirty="0"/>
              <a:t>Цель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6E0A30-A81B-945D-8454-2179B63874D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011" r="101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98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E178F-E960-F299-AC6C-E4310326F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164" y="3379810"/>
            <a:ext cx="2542211" cy="891250"/>
          </a:xfrm>
        </p:spPr>
        <p:txBody>
          <a:bodyPr anchor="t">
            <a:normAutofit/>
          </a:bodyPr>
          <a:lstStyle/>
          <a:p>
            <a:r>
              <a:rPr lang="ru-RU" dirty="0"/>
              <a:t>Вина </a:t>
            </a:r>
            <a:endParaRPr lang="ru-RU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A6F3A30D-1EB9-60DE-1B73-E25CBAD292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20165" y="4467833"/>
            <a:ext cx="7252504" cy="1980592"/>
          </a:xfrm>
        </p:spPr>
        <p:txBody>
          <a:bodyPr>
            <a:normAutofit/>
          </a:bodyPr>
          <a:lstStyle/>
          <a:p>
            <a:r>
              <a:rPr lang="ru-RU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психическое отношение лица к совершенному им противоправному деянию. </a:t>
            </a:r>
            <a:endParaRPr lang="ru-RU" sz="2800" dirty="0"/>
          </a:p>
          <a:p>
            <a:endParaRPr lang="en-US" dirty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A1F238C-E8B8-18A9-9428-AAE2BE06ECAC}"/>
              </a:ext>
            </a:extLst>
          </p:cNvPr>
          <p:cNvSpPr>
            <a:spLocks/>
          </p:cNvSpPr>
          <p:nvPr/>
        </p:nvSpPr>
        <p:spPr>
          <a:xfrm>
            <a:off x="0" y="1610696"/>
            <a:ext cx="4884281" cy="1476210"/>
          </a:xfrm>
          <a:prstGeom prst="rect">
            <a:avLst/>
          </a:prstGeom>
        </p:spPr>
        <p:txBody>
          <a:bodyPr/>
          <a:lstStyle/>
          <a:p>
            <a:pPr defTabSz="1014984">
              <a:spcAft>
                <a:spcPts val="600"/>
              </a:spcAft>
            </a:pP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7F34C6-414D-D58E-02BC-2CD9D61F6DAD}"/>
              </a:ext>
            </a:extLst>
          </p:cNvPr>
          <p:cNvSpPr>
            <a:spLocks/>
          </p:cNvSpPr>
          <p:nvPr/>
        </p:nvSpPr>
        <p:spPr>
          <a:xfrm>
            <a:off x="5151587" y="1508454"/>
            <a:ext cx="2811313" cy="42624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defTabSz="1014984">
              <a:spcAft>
                <a:spcPts val="600"/>
              </a:spcAft>
            </a:pPr>
            <a:r>
              <a:rPr lang="ru-RU" sz="2664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Умысел</a:t>
            </a:r>
            <a:endParaRPr lang="ru-RU" sz="2400" b="1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66D3431-24B6-583E-5604-087B674C6965}"/>
              </a:ext>
            </a:extLst>
          </p:cNvPr>
          <p:cNvSpPr>
            <a:spLocks/>
          </p:cNvSpPr>
          <p:nvPr/>
        </p:nvSpPr>
        <p:spPr>
          <a:xfrm>
            <a:off x="8472669" y="1508454"/>
            <a:ext cx="3233556" cy="426248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1014984">
              <a:spcAft>
                <a:spcPts val="600"/>
              </a:spcAft>
            </a:pPr>
            <a:r>
              <a:rPr lang="ru-RU" sz="2664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Неосторожность</a:t>
            </a:r>
            <a:endParaRPr lang="ru-RU" sz="2400" b="1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C0F4BA79-4512-9D11-5BAC-32B46364CD71}"/>
              </a:ext>
            </a:extLst>
          </p:cNvPr>
          <p:cNvSpPr>
            <a:spLocks/>
          </p:cNvSpPr>
          <p:nvPr/>
        </p:nvSpPr>
        <p:spPr>
          <a:xfrm>
            <a:off x="5151263" y="1958685"/>
            <a:ext cx="3392630" cy="1832266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1014984">
              <a:spcAft>
                <a:spcPts val="600"/>
              </a:spcAft>
            </a:pPr>
            <a:r>
              <a:rPr lang="ru-RU" sz="22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Прямой умысел</a:t>
            </a:r>
          </a:p>
          <a:p>
            <a:pPr defTabSz="1014984">
              <a:spcAft>
                <a:spcPts val="600"/>
              </a:spcAft>
            </a:pPr>
            <a:endParaRPr lang="ru-RU" sz="222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1014984">
              <a:spcAft>
                <a:spcPts val="600"/>
              </a:spcAft>
            </a:pPr>
            <a:r>
              <a:rPr lang="ru-RU" sz="22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Косвенный умысел</a:t>
            </a:r>
            <a:endParaRPr lang="ru-RU" sz="2000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6CC7DDD9-C769-68D3-8CE1-43A381992559}"/>
              </a:ext>
            </a:extLst>
          </p:cNvPr>
          <p:cNvSpPr>
            <a:spLocks/>
          </p:cNvSpPr>
          <p:nvPr/>
        </p:nvSpPr>
        <p:spPr>
          <a:xfrm>
            <a:off x="8825277" y="1958684"/>
            <a:ext cx="3366722" cy="1603666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1014984">
              <a:spcAft>
                <a:spcPts val="600"/>
              </a:spcAft>
            </a:pPr>
            <a:r>
              <a:rPr lang="ru-RU" sz="22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Самонадеянность</a:t>
            </a:r>
          </a:p>
          <a:p>
            <a:pPr defTabSz="1014984">
              <a:spcAft>
                <a:spcPts val="600"/>
              </a:spcAft>
            </a:pPr>
            <a:endParaRPr lang="ru-RU" sz="222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1014984">
              <a:spcAft>
                <a:spcPts val="600"/>
              </a:spcAft>
            </a:pPr>
            <a:r>
              <a:rPr lang="ru-RU" sz="22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Небрежность</a:t>
            </a:r>
            <a:endParaRPr lang="ru-RU" sz="20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749F0E9-2C20-874E-826B-E0B6CE931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4751034" cy="318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05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6DBE169-BA91-4B17-9AF2-4BAD528BE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057" y="1100290"/>
            <a:ext cx="4781977" cy="1395208"/>
          </a:xfrm>
        </p:spPr>
        <p:txBody>
          <a:bodyPr rtlCol="0">
            <a:normAutofit/>
          </a:bodyPr>
          <a:lstStyle/>
          <a:p>
            <a:pPr algn="ctr" rtl="0"/>
            <a:r>
              <a:rPr lang="ru-RU" dirty="0">
                <a:solidFill>
                  <a:srgbClr val="5DAAB0"/>
                </a:solidFill>
              </a:rPr>
              <a:t>Виды правонарушений</a:t>
            </a: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6263CE43-D410-4BF8-8529-41197F40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29560" t="-29716" r="-29560" b="-29716"/>
          <a:stretch/>
        </p:blipFill>
        <p:spPr>
          <a:xfrm>
            <a:off x="6687422" y="1038724"/>
            <a:ext cx="804759" cy="804759"/>
          </a:xfr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44B7CF38-0B19-41D9-8D37-6D59A3F3E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-22179" t="-22322" r="-22179" b="-22322"/>
          <a:stretch/>
        </p:blipFill>
        <p:spPr>
          <a:xfrm>
            <a:off x="6687422" y="2330235"/>
            <a:ext cx="804759" cy="804759"/>
          </a:xfr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26AA0551-AA74-4E7E-80AF-5D856020D1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-27274" t="-27427" r="-27274" b="-27427"/>
          <a:stretch/>
        </p:blipFill>
        <p:spPr>
          <a:xfrm>
            <a:off x="6687422" y="3621746"/>
            <a:ext cx="804759" cy="804759"/>
          </a:xfr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21139392-74B8-43B3-BFDF-58CAC1336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-30855" t="-31015" r="-30855" b="-31015"/>
          <a:stretch/>
        </p:blipFill>
        <p:spPr>
          <a:xfrm>
            <a:off x="6687422" y="4913257"/>
            <a:ext cx="804759" cy="804759"/>
          </a:xfr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87FCC6D1-213C-4A86-A2D0-742E15438C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1800" dirty="0"/>
              <a:t>Гражданско-правовой деликт 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82414D74-66D2-4C65-A48E-39F723FB2B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rtlCol="0">
            <a:normAutofit/>
          </a:bodyPr>
          <a:lstStyle/>
          <a:p>
            <a:pPr rtl="0"/>
            <a:r>
              <a:rPr lang="ru-RU" sz="1800" dirty="0"/>
              <a:t>Административное правонарушение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E4D7EF6E-37B1-4694-B769-3DDEC29D838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1800" dirty="0"/>
              <a:t>Дисциплинарный проступок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id="{ABF89FBA-20AC-4FD7-833B-ADA0EEFFCA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1800" dirty="0"/>
              <a:t>Преступление</a:t>
            </a:r>
          </a:p>
        </p:txBody>
      </p:sp>
      <p:sp>
        <p:nvSpPr>
          <p:cNvPr id="66" name="Текст 65">
            <a:extLst>
              <a:ext uri="{FF2B5EF4-FFF2-40B4-BE49-F238E27FC236}">
                <a16:creationId xmlns:a16="http://schemas.microsoft.com/office/drawing/2014/main" id="{1AEF3ED8-A75C-4318-877C-139C98C000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4850" y="3196811"/>
            <a:ext cx="4313238" cy="1594263"/>
          </a:xfrm>
        </p:spPr>
        <p:txBody>
          <a:bodyPr rtlCol="0"/>
          <a:lstStyle/>
          <a:p>
            <a:pPr algn="ctr" rtl="0">
              <a:lnSpc>
                <a:spcPct val="100000"/>
              </a:lnSpc>
              <a:spcBef>
                <a:spcPts val="0"/>
              </a:spcBef>
            </a:pPr>
            <a:r>
              <a:rPr lang="ru-RU" sz="1800" dirty="0"/>
              <a:t>Критерием разграничения правонарушений на 1) проступки и </a:t>
            </a:r>
          </a:p>
          <a:p>
            <a:pPr algn="ctr" rtl="0">
              <a:lnSpc>
                <a:spcPct val="100000"/>
              </a:lnSpc>
              <a:spcBef>
                <a:spcPts val="0"/>
              </a:spcBef>
            </a:pPr>
            <a:r>
              <a:rPr lang="ru-RU" sz="1800" dirty="0"/>
              <a:t>2) преступления является степень общественной опасности </a:t>
            </a:r>
          </a:p>
        </p:txBody>
      </p:sp>
    </p:spTree>
    <p:extLst>
      <p:ext uri="{BB962C8B-B14F-4D97-AF65-F5344CB8AC3E}">
        <p14:creationId xmlns:p14="http://schemas.microsoft.com/office/powerpoint/2010/main" val="226842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AB58A585-52FA-4A45-B2D0-660EC2D22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275" y="589344"/>
            <a:ext cx="9424442" cy="1342045"/>
          </a:xfrm>
        </p:spPr>
        <p:txBody>
          <a:bodyPr rtlCol="0"/>
          <a:lstStyle/>
          <a:p>
            <a:pPr algn="ctr" rtl="0"/>
            <a:r>
              <a:rPr lang="ru-RU" noProof="1">
                <a:solidFill>
                  <a:srgbClr val="5DAAB0"/>
                </a:solidFill>
              </a:rPr>
              <a:t>Юридическая ответственность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76C3E0A7-1C3E-0A40-AC21-1EAD4086CB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57950" y="3297615"/>
            <a:ext cx="5080497" cy="1886758"/>
          </a:xfrm>
        </p:spPr>
        <p:txBody>
          <a:bodyPr rtlCol="0">
            <a:normAutofit lnSpcReduction="10000"/>
          </a:bodyPr>
          <a:lstStyle/>
          <a:p>
            <a:pPr algn="ctr" rtl="0"/>
            <a:r>
              <a:rPr lang="ru-RU" sz="2000" noProof="1"/>
              <a:t>С. С. Алексеев отмечал, что «сущность юридической ответственности состоит в обязанности лица претерпевать меры государственно-принудительного воздействия за совершенное правонарушение»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F82458FA-5D5F-6A41-B047-910858C1E1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90780" y="2247679"/>
            <a:ext cx="4767262" cy="733646"/>
          </a:xfrm>
        </p:spPr>
        <p:txBody>
          <a:bodyPr rtlCol="0">
            <a:noAutofit/>
          </a:bodyPr>
          <a:lstStyle/>
          <a:p>
            <a:pPr algn="ctr" rtl="0"/>
            <a:r>
              <a:rPr lang="ru-RU" sz="2000" b="1" i="1" noProof="1"/>
              <a:t>Понятие юридической отвественности</a:t>
            </a:r>
          </a:p>
        </p:txBody>
      </p:sp>
      <p:sp>
        <p:nvSpPr>
          <p:cNvPr id="3" name="Диаграмма 2">
            <a:extLst>
              <a:ext uri="{FF2B5EF4-FFF2-40B4-BE49-F238E27FC236}">
                <a16:creationId xmlns:a16="http://schemas.microsoft.com/office/drawing/2014/main" id="{EAAA04E3-8858-654F-C504-4900BF469D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952501" y="2667000"/>
            <a:ext cx="5257800" cy="2895600"/>
          </a:xfrm>
        </p:spPr>
        <p:txBody>
          <a:bodyPr/>
          <a:lstStyle/>
          <a:p>
            <a:pPr algn="ctr"/>
            <a:r>
              <a:rPr lang="ru-RU" b="0" i="0" dirty="0">
                <a:solidFill>
                  <a:srgbClr val="000000"/>
                </a:solidFill>
                <a:effectLst/>
                <a:latin typeface="REG"/>
              </a:rPr>
              <a:t>Анализ определений понятия юридической ответственности, предложенных в теории права, позволяет сделать вывод о том, что наиболее предпочтительным, заслуживающим внимания является еще одно распространенное мнение о том, что юридическая ответственность — это </a:t>
            </a:r>
            <a:r>
              <a:rPr lang="ru-RU" b="1" i="0" dirty="0">
                <a:solidFill>
                  <a:srgbClr val="000000"/>
                </a:solidFill>
                <a:effectLst/>
                <a:latin typeface="REG"/>
              </a:rPr>
              <a:t>правовая реакция государства на правонарушение. 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94467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MSFT_ELT_Template01">
      <a:dk1>
        <a:srgbClr val="3F3F3F"/>
      </a:dk1>
      <a:lt1>
        <a:srgbClr val="FFFFFF"/>
      </a:lt1>
      <a:dk2>
        <a:srgbClr val="000000"/>
      </a:dk2>
      <a:lt2>
        <a:srgbClr val="A5A5A5"/>
      </a:lt2>
      <a:accent1>
        <a:srgbClr val="5DAAB0"/>
      </a:accent1>
      <a:accent2>
        <a:srgbClr val="DFE3E9"/>
      </a:accent2>
      <a:accent3>
        <a:srgbClr val="BBC3CD"/>
      </a:accent3>
      <a:accent4>
        <a:srgbClr val="484848"/>
      </a:accent4>
      <a:accent5>
        <a:srgbClr val="1F1F26"/>
      </a:accent5>
      <a:accent6>
        <a:srgbClr val="F2CAA2"/>
      </a:accent6>
      <a:hlink>
        <a:srgbClr val="00194C"/>
      </a:hlink>
      <a:folHlink>
        <a:srgbClr val="954F72"/>
      </a:folHlink>
    </a:clrScheme>
    <a:fontScheme name="MSFT_ELT_Template01">
      <a:majorFont>
        <a:latin typeface="Constant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570594_TF55702786.potx" id="{1B175471-584B-405F-A669-65E6602FAFBB}" vid="{36E8C28A-54DF-4FFD-9C0F-132616324862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Классическая лаконичная изысканная презентация</Template>
  <TotalTime>33</TotalTime>
  <Words>183</Words>
  <Application>Microsoft Office PowerPoint</Application>
  <PresentationFormat>Широкоэкранный</PresentationFormat>
  <Paragraphs>60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Constantia</vt:lpstr>
      <vt:lpstr>Helvetica Light</vt:lpstr>
      <vt:lpstr>REG</vt:lpstr>
      <vt:lpstr>Тема Office</vt:lpstr>
      <vt:lpstr>Правонарушение</vt:lpstr>
      <vt:lpstr>Понятие правонарушения</vt:lpstr>
      <vt:lpstr>Определение правонарушения </vt:lpstr>
      <vt:lpstr>Состав правонарушения и квалификация </vt:lpstr>
      <vt:lpstr>Вина </vt:lpstr>
      <vt:lpstr>Виды правонарушений</vt:lpstr>
      <vt:lpstr>Юридическая ответственность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Правонарушение</dc:title>
  <dc:creator>Ольга Максимова</dc:creator>
  <cp:lastModifiedBy>Ольга Максимова</cp:lastModifiedBy>
  <cp:revision>1</cp:revision>
  <dcterms:created xsi:type="dcterms:W3CDTF">2023-11-27T10:46:47Z</dcterms:created>
  <dcterms:modified xsi:type="dcterms:W3CDTF">2023-11-27T11:19:54Z</dcterms:modified>
</cp:coreProperties>
</file>