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71" r:id="rId5"/>
    <p:sldId id="259" r:id="rId6"/>
    <p:sldId id="273" r:id="rId7"/>
    <p:sldId id="274" r:id="rId8"/>
    <p:sldId id="260" r:id="rId9"/>
    <p:sldId id="275" r:id="rId10"/>
    <p:sldId id="276" r:id="rId11"/>
    <p:sldId id="261" r:id="rId12"/>
    <p:sldId id="277" r:id="rId13"/>
    <p:sldId id="278" r:id="rId14"/>
    <p:sldId id="262" r:id="rId15"/>
    <p:sldId id="279" r:id="rId16"/>
    <p:sldId id="280" r:id="rId17"/>
    <p:sldId id="263" r:id="rId18"/>
    <p:sldId id="281" r:id="rId19"/>
    <p:sldId id="282" r:id="rId20"/>
    <p:sldId id="264" r:id="rId21"/>
    <p:sldId id="283" r:id="rId22"/>
    <p:sldId id="284" r:id="rId23"/>
    <p:sldId id="265" r:id="rId24"/>
    <p:sldId id="285" r:id="rId25"/>
    <p:sldId id="286" r:id="rId26"/>
    <p:sldId id="266" r:id="rId27"/>
    <p:sldId id="287" r:id="rId28"/>
    <p:sldId id="288" r:id="rId29"/>
    <p:sldId id="267" r:id="rId30"/>
    <p:sldId id="289" r:id="rId31"/>
    <p:sldId id="268" r:id="rId32"/>
    <p:sldId id="290" r:id="rId33"/>
    <p:sldId id="291" r:id="rId34"/>
    <p:sldId id="269" r:id="rId35"/>
    <p:sldId id="292" r:id="rId36"/>
    <p:sldId id="270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22" autoAdjust="0"/>
    <p:restoredTop sz="94660"/>
  </p:normalViewPr>
  <p:slideViewPr>
    <p:cSldViewPr>
      <p:cViewPr varScale="1">
        <p:scale>
          <a:sx n="66" d="100"/>
          <a:sy n="66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6-09T20:14:57.460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9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02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33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13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37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855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46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31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0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26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94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2719-2947-4DD4-91D6-E14E725856B0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ACE6E-5F26-4BE7-AFEC-36B5A3250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17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7772400" cy="1296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ПЕРЕПОДГОТОВКИ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429000"/>
            <a:ext cx="7772400" cy="220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ЭКЗАМЕНАЦИОННЫЙ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2025 г.</a:t>
            </a:r>
          </a:p>
          <a:p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Documents\Логотипы\logo.png">
            <a:extLst>
              <a:ext uri="{FF2B5EF4-FFF2-40B4-BE49-F238E27FC236}">
                <a16:creationId xmlns:a16="http://schemas.microsoft.com/office/drawing/2014/main" xmlns="" id="{7D9F7CF4-0BDE-0127-52C6-742FF8F5C7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660" y="620688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264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AA524D-9C6D-BF74-FDFB-1E06DF79FE8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BE9052-D8F6-BF18-555F-2281B89F51A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 Венская конвенции о договорах международной купли-продажи товаров не применяется к продаже: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1)нефтепродуктов;</a:t>
            </a:r>
          </a:p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2)СПГ;</a:t>
            </a:r>
          </a:p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3)угля;</a:t>
            </a:r>
          </a:p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4)энергетического оборудования;</a:t>
            </a:r>
          </a:p>
          <a:p>
            <a:pPr lvl="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электрической энергии.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122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Конвенции о предотвращении крупных промышленных аварий принята: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МАГАТЭ;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ОПЕК;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МПА СНГ;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Генеральной конференцией МОТ;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Евразийской экономической комиссией.</a:t>
            </a: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638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A76C90-32FD-4DB7-3D13-8A75B16CD15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A43647-60F2-A96B-C2A4-749D63FB344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Правила определения производителями и импортерами класса энергетической эффективности товара и иной информации о его энергетической эффективности утверждены: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Правительством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Министерством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Министерством промышленности и торговли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Министерством экономического развития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Федеральной службой по экологическому, технологическому и атомному надзору.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678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CC2B2B-40DD-7D37-E4B8-60315526333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6E15B0-FF6B-FDEF-C79B-C9B5D327CA2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энергетической эффективности зданий, строений, сооружений подлежат пересмотру: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ежегодно;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не реже одного раза в два года;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 реже одного раза в пять лет;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не реже одного раза в семь лет;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не реже одного раза в три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71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недискриминационного доступа к услугам по передаче электрической энергии утверждаются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Министерством энергетики Российской Федерации;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Федеральной антимонопольной службой;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Правительством Российской Федерации;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ПАО «Российские сети».</a:t>
            </a:r>
          </a:p>
          <a:p>
            <a:pPr marL="0" indent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0187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92AC92-89F6-1288-C5EF-31CE6FAB9D3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47FF67-7CC6-3A66-E236-4D2A22EEA22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заключения и исполнения публичных договоров на оптовом и розничных рынках утверждает: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1)Президент Российской Федерации;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2)Правительство Российской Федерации;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3)Министерство энергетики Российской Федерации;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4)Министерство экономического развития Российской Федерации;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Ассоциации «НП «Совет рынка».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842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8758F1-D286-EF8E-22E9-C4309D8D534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CD4866-835B-4926-8462-3848831B073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Принятие решения о присвоении или лишении статуса субъекта оптового рынка электрической энергии и мощности осуществляется: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1)Министерством энергетики Российской Федерации;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АО «Администратор торговой системы»;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3)АО «Системный оператор»;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4)Ассоциацией «НП “Совет рынка”»;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 Центральным банком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002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ru-RU" dirty="0"/>
              <a:t> </a:t>
            </a:r>
          </a:p>
          <a:p>
            <a:pPr algn="just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доля обыкновенных акций организации — собственника Единой системы газоснабжения, которые находятся в собственности Российской Федерации и в собственности акционерных обществ, более 50 % акций которых находится в собственности Российской Федерации, не может составлять менее, чем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70 % плюс одна акция общего количества обыкновенных акций организации — собственника Единой системы газоснабжения;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20 % плюс одна акция общего количества обыкновенных акций организации — собственника Единой системы газоснабжения;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30 % плюс одна акция общего количества обыкновенных акций организации — собственника Единой системы газоснабжения;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50 % плюс одна акция общего количества обыкновенных акций организации — собственника Единой системы газоснабжения;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25 % плюс одна акция общего количества обыкновенных акций организации — собственника Единой системы газоснабжения.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426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369C37-7E4E-C20A-214C-03A4A926416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CDC940-5057-5A4C-BA6A-7A127D4B436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Контроль Российской Федерации над организацией по управлению единой национальной (общероссийской) электрической сетью осуществляется путем прямого или косвенного владения Российской Федерацией долей в ее уставном капитале в размере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не менее 20 % голосующих акций;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2)не менее 50 % плюс одна голосующая акция;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 менее 70 % голосующих акций;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не менее 25 % плюс одна голосующая акция;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не менее 30 % плюс одна голосующая акция.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527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2E52BC-B79E-49C8-91F2-13F470EF0F4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90B61EA-16B9-87E8-0456-E476FCC097F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условия договора аренды объектов теплоснабжения, находящихся в государственной или муниципальной собственности, закреплены: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Федеральном законе «О теплоснабжении»;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 Постановлении Правительства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Приказе Министерства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 Гражданском кодексе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Регламенте Ассоциации «НП «Совет рынка».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05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Оставьте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незачеркнутым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правильный с Вашей точки зрения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1.Доктрина энергетической безопасности утверждена: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Федерации;</a:t>
            </a: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Постановлением Правительства Российской Федерации;</a:t>
            </a: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Приказом Министерства энергетики Российской Федерации;</a:t>
            </a: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Приказом Министерства юстиции Российской Федерации;</a:t>
            </a: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Государственной корпорацией по атомной энергии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075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условия договоров теплоснабжения и оказания услуг по передаче тепловой энергии, теплоносителя закреплены в: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1)Федеральном законе «О теплоснабжении»;</a:t>
            </a:r>
          </a:p>
          <a:p>
            <a:pPr lvl="0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2)Указе Президента Российской Федерации;</a:t>
            </a:r>
          </a:p>
          <a:p>
            <a:pPr lvl="0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3)Постановлении Правительства Российской Федерации;</a:t>
            </a:r>
          </a:p>
          <a:p>
            <a:pPr lvl="0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4)Приказе Министерства энергетики Российской Федерации;</a:t>
            </a:r>
          </a:p>
          <a:p>
            <a:pPr lvl="0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5)Приказе Министерства экономического развития.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278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A1A3F5-86E1-8C69-1B5B-ED8F2AB5E4C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0A3F39-BDB2-A844-3C9B-EF0F51451EB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Критерии наличия технической возможности технологического присоединения к электрическим сетям установлены 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1)Указе Президента Российской Федерации;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Постановлении Правительства Российской Федерации;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3)Приказе Министерства энергетики Российской Федерации;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4)Федеральном законе «Об электроэнергетике»;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5)Регламенте Ассоциации «НП «Совет рынка».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831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C3893E0-EDE5-87C5-BC4B-C38675C27EA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C93031-23AC-DA7A-AD8C-04AD62AB4C5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Указом Президента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Постановлением Правительства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Приказом Министерства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Приказом Министерства экономического развития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Регламентом Ассоциации «НП «Совет рынка».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596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Системный оператор является: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некоммерческой организацией;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обществом с ограниченной ответственностью;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открытым акционерным обществом;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государственным органом;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общественной организацией.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375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F52FE6-BD6A-B98B-7CB9-17282A823BC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3FA1D1-80DC-26C4-7F73-899D6D31FBE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 Государственной корпорации по атомной энергии «Росатом» подлежат регистрации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опубликованию: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порядке, установленном для государственной регистрации и опубликования нормативных правовых актов федеральных органов исполнительной власти;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 Государственной корпорации по атомной энергии «Росатом» и на официальном сайте Государственной корпорации по атомной энергии «Росатом»;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Минэнерго России и на официальном сайте Минэнерго России;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 Ростехнадзоре и на официальном Ростехнадзора;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Минэкономразвития и на официальном сайте Минэкономразвития.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718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00DFE3-DE82-FAF7-31CF-BDA5F3C168E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D8BDC7-AFAA-5CE7-8A0B-D963AF9F260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условия договора о присоединении к торговой системе оптового рынка электрической энергии и мощности утверждаются: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АО «Системный оператор»;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Ассоциацией «НП «Совет рынка»;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Правительством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АО «Администратор торговой системы»;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Минэнерго России.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101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расследования причин аварий в электроэнергетике утвержден: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Приказом Минэнерго России;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Приказом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Ассоциацией «НП «Совет рынка»;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Постановлением Правительства Российской Федерации;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Указом Президента Российской Федерации.</a:t>
            </a:r>
          </a:p>
          <a:p>
            <a:pPr marL="0" indent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7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6DA5B9-6748-171E-F9BE-DAC481D6182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1283D1-586A-3908-6F38-888593265BD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договору об осуществлении технологического присоединения взимается: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шесть раз в год;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однократно;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два раза в год;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ежемесячно;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ежеквартально.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06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884790-11EA-492E-2E81-21C2A90718E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F2692B1-1CA1-3D31-D437-61867783EEE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Основными положениями функционирования розничных рынков электрической энергии в отношении одного энергопринимающего устройства может быть заключен: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не более трех договоров энергоснабжения;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не более двух договоров энергоснабжения;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неограниченное количество договоров энергоснабжения;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только один договор энергоснабжения;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не более десяти договоров энергоснабжения.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436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Исключительная компетенция наблюдательного совета Ассоциации «НП «Совет рынка»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определена: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Уставе Ассоциации «НП «Совет рынка»;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 Приказе Минэнерго России;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Постановлении Правительства Российской Федерации;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 Федеральном законе;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межведомственном соглашении.</a:t>
            </a:r>
          </a:p>
          <a:p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0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F8E355-95CA-034F-CDB6-3DD4F899670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C57FB9-CC2D-1723-2055-5714C8A39C8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 соответствии с Договором о Евразийском экономическом союзе не предусмотрено создание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1)общего рынка газа;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2)общего рынка нефти;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3)общего рынка нефтепродуктов;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4)общего рынка угля;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общего электроэнергетического рынка.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3850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00BB95-05D6-761E-1F53-A80C4E7B43E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E2F88D9-89D8-76B7-9597-B73E3497CBE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Органом федерального государственного энергетического надзора является: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Министерство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Федеральная служба по экологическому, технологическому и атомному надзору;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Федеральное агентство по недропользованию;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Федеральная антимонопольная служба;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Министерство промышленности и торговли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0152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об оказании услуг по транспортировке нефти (нефтепродуктов) по магистральным трубопроводам заключается сроком на: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пять лет;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десять лет;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один год;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шесть месяцев;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неопределенный срок.</a:t>
            </a:r>
          </a:p>
          <a:p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6279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5B5E71-7D27-E170-A5CC-02818262D2A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5896AD9-EC35-F848-A3D0-844261B3FD1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условия для подключения объекта нефтедобычи к магистральному нефтепроводу и последующего приема нефти выдаются: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Министерством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организацией трубопроводного транспорта;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Федеральной службой по экологическому, технологическому и атомному надзору;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Федеральным агентством по недропользованию;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Министерством промышленности и торговли Российской Федерации.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896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C25412-AD52-3226-FE66-3FE8E36C272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586EAA7-9A19-2C93-720B-C19E22E8597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утверждения инвестиционных программ субъектов электроэнергетики утверждены: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Приказом Министерства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Постановлением Правительства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Приказом Федеральной антимонопольной службы;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Регламентом Ассоциации «НП “Совет рынка”»;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Приказом Государственной корпорации по атомной энергии «Росатом».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1126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несвоевременной и (или) неполной оплаты газа и услуг по его транспортировке потребитель газа обязан уплатить поставщику пени в размере: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одной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стосемидесятой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рефинансирования Центрального банка Российской Федерации, действующей на день фактической оплаты;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одной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стовосьмидесятой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рефинансирования Центрального банка Российской Федерации, действующей на день фактической оплаты;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одной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стотридцатой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рефинансирования Центрального банка Российской Федерации, действующей на день фактической оплаты;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определенном по соглашению сторон;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определенном по решению суда.</a:t>
            </a: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032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B52D4D-91A2-76BE-B0F8-9C1A62ACC4F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314351-B3CF-5818-1C12-BD9331911C6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(тарифы), подлежащие государственному регулированию на оптовом и (или) на розничных рынках электрической энергии,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Федеральном законе «О естественных монополиях»;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Федеральном законе «Об электроэнергетике»;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Налоговом кодексе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Федеральном законе «О защите конкуренции»;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Гражданском кодексе Российской Федерации.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0353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российских юридических лиц, в собственности которых могут находиться ядерные материалы, утверждается: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Правительством Российской Федерации;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Федеральным агентством по управлению государственным имуществом;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Государственной корпорацией по атомной энергии «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Президентом Российской Федерации;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Федеральной службой по экологическому, технологическому и атомному надзору.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3038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DD6DBD-FA23-805F-A939-EB9E5AC6CBF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1A4810-0A68-AB9D-3DC2-6F02253B501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Уполномоченным органом государственного регулирования безопасности при использовании атомной энергии является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Министерство энергетики Российской Федерации;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Государственная корпорация по атомной энергии «Росатом»;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Федеральная служба по экологическому, технологическому и атомному надзору;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Федеральное агентство по недропользованию;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Министерство промышленности и торговли Российской Федерации.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6216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35EA14-9E6D-F7B3-7ED3-AE37221E355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D83CA1-BEC2-0F83-2328-D0EB5AF9F39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топливно-энергетического комплекса, начиная с года, следующего за годом утверждения паспорта безопасности объекта топливно-энергетического комплекса, уведомляет в письменной форме уполномоченные государственные органы об отсутствии оснований для проведения актуализации паспорта, каждые: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три года;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пять лет;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два года;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шесть месяцев;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шесть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0348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B26AC7-FA93-4848-6F09-62C72895240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EDE679F-291E-AD75-C606-3843CD0DA1C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исходных данных для проведения категорирования объекта топливно-энергетического комплекса, порядке его проведения и критериях категорирования утверждено: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Правительством Российской Федерации;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Федеральной службой войск национальной гвардии Российской Федерации;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Государственной корпорацией по атомной энергии «Росатом»;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Президентом Российской Федерации;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Федеральной службой по экологическому, технологическому и атомному надзору.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94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E2B5B4-4681-DABA-25FB-879FF1388A5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6FEEA6-51D1-56AB-196C-2CA5BBBCCA7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Поэтапное формирование общего рынка газа Евразийского экономического союза предусматривает: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унификацию норм и стандартов на газ государств-членов Союза;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гармонизацию норм и стандартов на газ государств-членов Союза;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применение национальных стандартов страны-продавца;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применение стандартов по соглашению сторон внешнеторговых сделок;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применение национальных стандартов страны-покупателя.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435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 </a:t>
            </a:r>
          </a:p>
          <a:p>
            <a:pPr lvl="0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Международное соглашение о сотрудничестве в сфере строительства и эксплуатации атомной электростанции на площадке «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Аккую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1)межгосударственным многосторонним соглашением;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межправительственным многосторонним соглашением;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3)межправительственным двусторонним соглашением;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соглашением межведомственного характера;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соглашением между энергетическими компаниями Российской Федерации и Турецкой Республики.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164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E88E7E-6CD2-EE48-16E7-C4FDF1AC8CD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F8A9ED-C4DB-C4D7-3FBF-819D386799C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сферам деятельности субъектов естественных монополий в сфере энергетики согласно законодательству Российской Федерации не относится: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транспортировка нефти и нефтепродуктов по магистральным трубопроводам;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транспортировка газа по трубопроводам;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услуги по передаче электрической энергии;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сбыт электрической энергии;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захоронение радиоактивных отходов.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175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9C08F6-1002-77E3-67AF-F694BF57CE5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3F43B9-1924-4837-91F2-CEFF7A923E0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Право на экспорт сжиженного природного газа предоставлено: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исключительно ПАО «Газпром»;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исключительно ООО «Газпром экспорт»;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исключительно ПАО «НОВАТЭК»;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всем юридическим и физическим лицам;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лицам, указанным в Федеральном законе «Об экспорте газа».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24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/>
              <a:t> </a:t>
            </a:r>
          </a:p>
          <a:p>
            <a:pPr lvl="0"/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7.Сделки российских юридических лиц по передаче права собственности на ядерные материалы иностранному государству или иностранному юридическому лицу совершаются: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 согласованию с Правительством Российской Федерации;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 согласованию с уполномоченным Правительством Российской Федерации федеральным органом исполнительной власти в порядке и на условиях, которые установлены Правительством Российской Федерации;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по согласованию с Федеральном службой по экологическому, технологическому и атомному надзору;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по согласованию с Министерством энергетики Российской Федерации;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по согласованию с Министерством юстиции Российской Федерации.</a:t>
            </a:r>
          </a:p>
          <a:p>
            <a:pPr marL="0" indent="0">
              <a:buNone/>
            </a:pP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72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34C3C7-9F36-E315-4BA6-67280903BB3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0579B6-5E0F-8E9E-35A1-063CA8E7A05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8.Правовой режим экспорта и импорта электрической энергии не устанавливается: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1)Федеральным законом «Об основах государственного регулирования внешнеторговой деятельности»;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2)Федеральным законом «Об электроэнергетике»;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3)Правилами оптового рынка электрической энергии и мощности;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4)Основными положениями функционирования розничных рынков электрической энергии;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5)Договором об обеспечении параллельной работы электроэнергетических систем государств-участников Содружества Независимых Государств.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6325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1564</Words>
  <Application>Microsoft Office PowerPoint</Application>
  <PresentationFormat>Экран (4:3)</PresentationFormat>
  <Paragraphs>300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КУРС ПРОФЕССИОНАЛЬНОЙ ПЕРЕПОДГОТОВКИ</vt:lpstr>
      <vt:lpstr> ТЕСТ</vt:lpstr>
      <vt:lpstr>ТЕСТ</vt:lpstr>
      <vt:lpstr>ТЕСТ</vt:lpstr>
      <vt:lpstr>ТЕСТ 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СОВРЕМЕННОЕ ЭНЕРГЕТИЧЕСКОЕ ПРАВО</dc:title>
  <dc:creator>user</dc:creator>
  <cp:lastModifiedBy>user</cp:lastModifiedBy>
  <cp:revision>27</cp:revision>
  <dcterms:created xsi:type="dcterms:W3CDTF">2023-02-26T20:31:38Z</dcterms:created>
  <dcterms:modified xsi:type="dcterms:W3CDTF">2025-11-01T12:55:27Z</dcterms:modified>
</cp:coreProperties>
</file>