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8" r:id="rId6"/>
    <p:sldId id="265" r:id="rId7"/>
    <p:sldId id="268" r:id="rId8"/>
    <p:sldId id="266" r:id="rId9"/>
    <p:sldId id="269" r:id="rId10"/>
    <p:sldId id="267" r:id="rId11"/>
    <p:sldId id="270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442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635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417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355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9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691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277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75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15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083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166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FC1C1-F81A-45A9-A1F1-62492DFBCC51}" type="datetimeFigureOut">
              <a:rPr lang="ru-RU" smtClean="0"/>
              <a:t>05.07.2023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1151E-2C72-4192-A341-6E6A46C4B3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064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lcjournal.ru/s231243500022474-9-1/" TargetMode="External"/><Relationship Id="rId7" Type="http://schemas.openxmlformats.org/officeDocument/2006/relationships/hyperlink" Target="https://mlcjournal.ru/" TargetMode="External"/><Relationship Id="rId2" Type="http://schemas.openxmlformats.org/officeDocument/2006/relationships/hyperlink" Target="https://mlcjournal.ru/s231243500022439-0-1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prmedia.ru/products/ipr-books.html" TargetMode="External"/><Relationship Id="rId5" Type="http://schemas.openxmlformats.org/officeDocument/2006/relationships/hyperlink" Target="https://disser.spbu.ru/files/phd_spsu/tubdenov_disser.pdf" TargetMode="External"/><Relationship Id="rId4" Type="http://schemas.openxmlformats.org/officeDocument/2006/relationships/hyperlink" Target="https://disser.spbu.ru/files/2020/disser_akimov.pdf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musinlc@musinl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404665"/>
            <a:ext cx="7772400" cy="2232248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СОВРЕМЕННОЕ ЭНЕРГЕТИЧЕСКОЕ ПРАВО</a:t>
            </a:r>
            <a:b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068960"/>
            <a:ext cx="6400800" cy="256984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ПУБЛИЧНО-ПРАВОВЫХ ОТНОШЕНИЙ В </a:t>
            </a:r>
            <a:r>
              <a:rPr lang="ru-RU" sz="28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СФЕРЕ ЭНЕРГЕТИКИ</a:t>
            </a:r>
          </a:p>
          <a:p>
            <a:endParaRPr lang="ru-RU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©</a:t>
            </a:r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2023.</a:t>
            </a:r>
          </a:p>
          <a:p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971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государственных органов в области антимонопольного и тарифного регулирования, контроля в сфере энергетики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в указанных сферах осуществляется на основание федеральных законов, подзаконных нормативных правовых актов, международных договоров. Среди федеральных законов следует отметить в том числе Федеральный закон от 26.07.2006 № 135-ФЗ  «О защите конкуренции», Федеральный закон от 17.08.1995 № 147-ФЗ  «О естественных монополиях», Федеральный закон от 18.07.2011 № 223-ФЗ  «О закупках товаров, работ, услуг отдельными видами юридических лиц»; Федеральный закон от 26.03.2003 № 35-ФЗ «Об электроэнергетике»; Федеральный закон от 31.03.1999 N 69-ФЗ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газоснабжении в Российской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Федерации», Федеральный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 от 27.07.2010 № 190-ФЗ «О теплоснабжении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др.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Существенными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полномочиями в области антимонопольного регулирования, государственного регулирования цен (тарифов) в том числе в сфере электроэнергетики наделено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Российской Федерации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Приведем некоторые примеры принятых Правительством Российской Федерации постановлений: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Постановление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29.12.2000 N 1021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регулировании цен на газ, тарифов на услуги по его транспортировке, платы за технологическое присоединение газоиспользующего оборудования к газораспределительным сетям на территории Российской Федерации и платы за технологическое присоединение к магистральным газопроводам строящихся и реконструируемых газопроводов, предназначенных для транспортировки газа от магистральных газопроводов до объектов капитального строительства, и газопроводов, предназначенных для транспортировки газа от месторождений природного газа до магистрального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газопровода»;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Постановление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29.12.2011 N 1178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ценообразовании в области регулируемых цен (тарифов) 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электроэнергетике»;</a:t>
            </a:r>
          </a:p>
          <a:p>
            <a:pPr marL="0" indent="0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Постановление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17.12.2013 N 1164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Об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Правил осуществления антимонопольного регулирования и контроля в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электроэнергетике»;</a:t>
            </a:r>
            <a:r>
              <a:rPr lang="ru-RU" sz="1400" dirty="0"/>
              <a:t> </a:t>
            </a:r>
            <a:endParaRPr lang="ru-RU" sz="1400" dirty="0" smtClean="0"/>
          </a:p>
          <a:p>
            <a:pPr marL="0" indent="0">
              <a:buNone/>
            </a:pPr>
            <a:r>
              <a:rPr lang="ru-RU" sz="2200" dirty="0" smtClean="0">
                <a:latin typeface="Times New Roman"/>
                <a:cs typeface="Times New Roman"/>
              </a:rPr>
              <a:t>►	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22.10.2012 N 1075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ценообразовании в сфере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теплоснабжения».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Федеральным </a:t>
            </a:r>
            <a: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исполнительной власти, уполномоченным на осуществление антимонопольного, тарифного регулирования и контроля является Федеральная антимонопольная служба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901208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досудебного порядка рассмотрения споров в связи с установлением цен (тарифов)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Необходимо также учитывать особый досудебный порядок рассмотрения споров в связи с установлением цен тарифов в таких сферах как электроэнергетика и теплоснабжение. Правила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рассмотрения (урегулирования) споров и разногласий, связанных с установлением и (или) применением цен (тарифов)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Постановлением Правительства Российской Федерации от  30.04.2018 N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533.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Правила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разработаны в соответствии с федеральными законами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«Об электроэнергетике», «О теплоснабжении», «О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водоснабжении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водоотведении», «О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монополиях»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"Об отходах производства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потребления»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устанавливают порядок и сроки рассмотрения (урегулирования) следующих споров и разногласий, связанных с установлением и (или) применением цен (тарифов) (стандартизированных тарифных ставок, плат, надбавок) в сферах электроэнергетики, теплоснабжения, водоснабжения и водоотведения, в сфере деятельности субъектов естественных монополий, а также в сфере обращения с твердыми коммунальными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отходами.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Приказом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ФАС России от 19.06.2018 N 827/18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Регламент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Федеральной антимонопольной службы по рассмотрению (урегулированию) споров и разногласий, связанных с установлением и (или) применением цен (тарифов), форм заявлений и решения о рассмотрении указанных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/>
                <a:cs typeface="Times New Roman"/>
              </a:rPr>
              <a:t>►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единообразного применения судами положений законодательства о досудебном урегулировании споров, рассматриваемых в порядке гражданского и арбитражного судопроизводства </a:t>
            </a: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ринято Постановление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Пленума Верховного Суда РФ от 22.06.2021 N 18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вопросах досудебного урегулирования споров, рассматриваемых в порядке гражданского и арбитражного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судопроизводства».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74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ДЛЯ САМОСТОЯТЕЛЬНОЙ РАБОТЫ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подготовки по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третьему  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разделу курса рекомендуется: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1.  Ознакомиться с ключевыми научными и учебными изданиями.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2.  Проанализировать основные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стратегического планирования  в сфере энергетики.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3. Проанализировать нормативные правовые акты, устанавливающие требования к регулированию публично-правовых отношений в сфере энергетики.</a:t>
            </a:r>
          </a:p>
          <a:p>
            <a:pPr marL="0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Проанализировать позиции высших судебных инстанций, судебную практику.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9110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НАУЧНЫЕ И УЧЕБНЫЕ ИЗДАНИЯ ДЛЯ САМОСТОЯТЕЛЬНОГО ИЗУЧЕНИЯ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Рекомендуется следующие научные и учебные издания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задачи энергетического права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Монография  под ред.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В.В.Романовой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М.: Издательство «Интеграция: Образование и наука».2022 г. </a:t>
            </a: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Романова В.В. Энергетическое право. Учебник для подготовки кадров высшей квалификации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М.: Издательская группа «Юрист». 2021 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Лисицын-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Светланов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 А.Г. Параметры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правовой политики в сфере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энергетики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энергетический форум. 2020. № 2. 7-15.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Лисицын-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Светланов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 А.Г. Обеспечение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энергетической безопасности: некоторые задачи внутренней и внешней правовой политики Российской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Федерации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энергетический форум. 2021.4. 8-12.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Акимов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Н.А. ПРАВОВОЕ ОБЕСПЕЧЕНИЕ КОРПОРАТИВНОГО УПРАВЛЕНИЯ В КОМПАНИЯХ С ГОСУДАРСТВЕННЫМ УЧАСТИЕМ В СФЕРЕ ЭНЕРГЕТИКИ.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М.2020.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https://disser.spbu.ru/files/2020/disser_akimov.pdf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Тубденов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В.Г. ПРАВОВОЕ ПОЛОЖЕНИЕ ДОБЫВАЮЩИХ ЭНЕРГЕТИЧЕСКИХ КОМПАНИЙ НЕФТЕГАЗОВОГО КОМПЛЕКСА.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Дисс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к.ю.н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М. 2018.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https://disser.spbu.ru/files/phd_spsu/tubdenov_disser.pdf</a:t>
            </a:r>
            <a:r>
              <a:rPr 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удобства в работе в разделе данного курса прикреплены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pdf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версии большинства научных и учебных  изданий.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слушателей курса предусмотрена возможность работы в электронной библиотечной системе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IPR BOOKS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https://iprmedia.ru/products/ipr-books.html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научными публикациями по энергетическому праву можно также ознакомиться на сайте журнала «Правовой энергетический форум», где размещены в том числе архивные номера журнала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https://mlcjournal.ru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82549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ЗАЧЕТА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Основные стратегические задачи в области государственного регулирования и контроля в сфере энергетики.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В чем заключаются особенности регулирования публично-правовых отношений в сфере энергетики?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Охарактеризуйте систему источников правового регулирования публично-правовых отношений в сфере энергетики.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Какие органы, организации наделены полномочиями по осуществлению регулирования, контроля (надзора) в сфере энергетики.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В чем заключаются особенности государственного контроля (надзора) в сфере энергетики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 проводится в письменном виде. Необходимо подготовить письменные краткие ответы 	на вопросы. Оформление: формат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шрифт 14, интервал 1,5. Необходимо сверху указать 	ФИО, место работы, должность, дату. Ответ необходимо направить на почту: 	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musinlc@musinlc.ru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дату, установленную для зачета согласно расписанию курса.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566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ЦЕЛИ,ЗАДАЧИ РЕГУЛИРОВАНИЯ ПУБЛИЧНО-ПРАВОВЫХ ОТНОШЕНИЙ В СФЕРЕ ЭНЕРГЕТИКИ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цели, задачи, направления государственного регулирования в сфере энергетики закреплены в различных документах стратегического планирования, в числе которых в том числе:</a:t>
            </a:r>
          </a:p>
          <a:p>
            <a:pPr marL="0" indent="0">
              <a:buNone/>
            </a:pPr>
            <a:endParaRPr lang="ru-RU" sz="2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/>
              <a:t>--	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национальной безопасности Российской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( утверждена  Указом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02.07.2021 N 400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Tx/>
              <a:buChar char="-"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Доктрина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энергетической безопасности Российской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( утверждена Указом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13.05.2019 N 216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Энергетическая  стратегия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на период до 2035 года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утверждена Распоряжением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09.06.2020 N 1523-р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>
              <a:buFontTx/>
              <a:buChar char="-"/>
            </a:pPr>
            <a:endParaRPr lang="ru-RU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Стратегия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социально-экономического развития Российской Федерации с низким уровнем выбросов парниковых газов до 2050 года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утверждена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Распоряжение Правительства РФ от 29.10.2021 N 3052-р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Основы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политики Российской Федерации в области промышленной безопасности на период до 2025 года и дальнейшую перспективу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утверждены Указом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06.05.2018 N 198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Основы 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политики в области обеспечения ядерной и радиационной безопасности Российской Федерации на период до 2025 года и дальнейшую перспективу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(утверждена Указом Президента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РФ от 13.10.2018 N 585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0" indent="0" algn="just">
              <a:buNone/>
            </a:pP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Стратегия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Арктической зоны Российской Федерации и обеспечения национальной безопасности на период до 2035 года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(утверждена Указом  </a:t>
            </a:r>
            <a:r>
              <a:rPr lang="ru-RU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РФ от 26.10.2020 N 645 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</a:t>
            </a: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1400" dirty="0"/>
          </a:p>
          <a:p>
            <a:pPr>
              <a:buFontTx/>
              <a:buChar char="-"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32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ГОСУДАРСТВЕННОГО РЕГУЛИРОВАНИЯ В СФЕРЕ ЭНЕРГЕТИКИ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pPr algn="just">
              <a:buFont typeface="Symbol"/>
              <a:buChar char="·"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Публично-правовое регулирование охватывает все группы частноправовых отношений, входящих в предмет энергетического права, в том числе отношения по добыче, производству, поставке, транспортировке, передаче, хранению энергетических ресурсов, строительству энергетических объектов.</a:t>
            </a:r>
          </a:p>
          <a:p>
            <a:pPr marL="0" indent="0" algn="just">
              <a:buNone/>
            </a:pPr>
            <a:endParaRPr lang="ru-RU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Symbol"/>
              <a:buChar char="·"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публично-правовых отношений в сфере энергетики имеет свои особенности, которые касаются в том числе субъектного состава. Особыми публичными полномочиями наделены: Государственная корпорация по атомной энергии «</a:t>
            </a:r>
            <a:r>
              <a:rPr lang="ru-RU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Росатом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Ассоциация «НП «Совет рынка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>
              <a:buFont typeface="Symbol"/>
              <a:buChar char="·"/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	</a:t>
            </a:r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государственного регулирования в сфере энергетики включают в себя в том числе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	регулирование порядка поиска и добычи энергетических ресурсов;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	налоговое регулирование;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регулирование в области антитеррористической защищенности объектов топливно-энергетического комплекса, в том числе на стадии проектирования и строительства энергетических объектов;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регулирование в области промышленной безопасности </a:t>
            </a:r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топливно-энергетического комплекса, в том числе на стадии проектирования и строительства энергетических объектов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регулирование в области энергосбережения и повышения энергетических проектов;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регулировании деятельности, сопровождающейся выбросами парниковых газов, реализации климатических проектов, оборота углеродных единиц;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государственное регулирование цен (тарифов) в сфере энергетики;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государственное антимонопольное регулирование;</a:t>
            </a: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таможенное регулирование.</a:t>
            </a:r>
          </a:p>
          <a:p>
            <a:pPr algn="just">
              <a:buFontTx/>
              <a:buChar char="-"/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	</a:t>
            </a:r>
            <a:r>
              <a:rPr lang="ru-RU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в отношении  государственного регулирования  в сфере энергетики закреплены на уровне законодательных, подзаконных нормативных правовых актов.</a:t>
            </a:r>
          </a:p>
          <a:p>
            <a:pPr algn="just">
              <a:buFontTx/>
              <a:buChar char="-"/>
            </a:pP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>
              <a:buFontTx/>
              <a:buChar char="-"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8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ГОСУДАРСТВЕННОГО КОНТРОЛЯ (НАДЗОРА) В СФЕРЕ ЭНЕРГЕТИКИ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>
              <a:buFont typeface="Symbol"/>
              <a:buChar char="·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на уровне законодательных, подзаконных нормативных правовых актов закреплены нормы, регулирующие порядок осуществления государственного контроля (надзора) в сфере энергетики.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контроля (надзора)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энергетики включают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числе: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федеральный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за обеспечением безопасности объектов топливно-энергетического комплекса;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федеральный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надзор в области промышленной безопасности в части, касающейся инфраструктуры и объектов топливно-энергетического комплекса;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надзора за геологическим изучением, рациональным использованием и охраной недр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геологический надзор;</a:t>
            </a:r>
          </a:p>
          <a:p>
            <a:pPr marL="0" indent="0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за безопасным ведением работ, связанных с пользованием недрами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--	государственный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горный надзор;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налоговый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налогоплательщиками налога на добычу полезных ископаемых; налога на дополнительный доход от добычи углеводородного сырья;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(надзор) в отнесенных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  Российской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 к сферам деятельности субъектов естественных монополий сферах энергетики;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антимонопольный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в сфере энергетики;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государственный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(надзор) за регулируемыми государством ценами (тарифами) в сфере энергетики;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федеральный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энергетический надзор;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федеральный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надзора в области использования атомной энергии</a:t>
            </a:r>
          </a:p>
          <a:p>
            <a:pPr marL="0" indent="0"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таможенный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контроль.</a:t>
            </a:r>
          </a:p>
          <a:p>
            <a:pPr marL="0" indent="0" algn="just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98027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ГОСУДАРСТВЕННЫХ ОРГАНОВ И ИНЫХ ОРГАНИЗАЦИЙ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Font typeface="Symbol"/>
              <a:buChar char="·"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сфере энергетики полномочия по государственному регулированию, управлению, контролю (надзору)  осуществляют различные государственные органы: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Президент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Правительство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федеральные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исполнительной власти - в том числе Министерство энергетики Российской Федерации, Федеральная служба по экологическому, технологическому и атомному надзору, Федеральное агентство по недропользованию, Федеральная антимонопольная служба, их территориальные органы, 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 субъектов Российской Федерации,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	органы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самоуправления.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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указанных государственных органов определены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  нормативных правовых актах: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Конституции Российской Федерации, Федеральном конституционном законе «О Правительстве Российской Федерации»; Федеральном законе «О защите конкуренции»; Федеральном законе «О естественных монополиях», Градостроительном кодексе Российской Федерации, Кодексе Российской Федерации об административных правонарушениях, других законодательных актах, а также в специальном энергетическом законодательстве, в том числе в Федеральном законе «Об электроэнергетике»; Федеральном законе «О газоснабжении в Российской Федерации»; Федеральном законе «Об использовании атомной энергии»; Федеральном законе «О теплоснабжении», Федеральном законе «Об энергосбережении и о повышении энергетической эффективности и о внесении изменений в отдельные законодательные акты Российской Федерации» и других законах и подзаконных нормативных правовых актах.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160510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государственных органов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обеспечения антитеррористической защищенности объектов топливно-энергетического комплекса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Федеральным законом 21.07.2011 № 256-ФЗ «О безопасности объектов топливно-энергетического комплекса»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 Российской Федерации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устанавливает исходные данные для проведения категорирования объекта топливно-энергетического комплекса, порядок его проведения и критерии категорирования ; 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требования обеспечения безопасности объектов топливно-энергетического комплекса и требования антитеррористической защищенности объектов топливно-энергетического комплекса в зависимости от установленной категории опасности объектов; 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определяет порядок формирования и ведения реестра объектов топливно-энергетического комплекса; 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устанавливает порядок и сроки актуализации паспорта безопасности объектов топливно-энергетического комплекса; 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устанавливает порядок взаимодействия федеральных органов исполнительной власти, органов государственной власти субъектов Российской Федерации, органов местного самоуправления и субъектов топливно-энергетического комплекса при проверке информации об угрозе совершения акта незаконного вмешательства на объекте топливно-энергетического комплекса; </a:t>
            </a:r>
          </a:p>
          <a:p>
            <a:pPr algn="just"/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устанавливает порядок осуществления государственного контроля (надзор) за обеспечением безопасности объектов топливно-энергетического комплекса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539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государственных органов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обеспечения антитеррористической защищенности объектов топливно-энергетического комплекса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предусмотренными полномочиями Правительством Российской Федерации приняты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05.05.2012 N 459 «Об утверждении Положения об исходных данных для проведения категорирования объекта топливно-энергетического комплекса, порядке его проведения и критериях категорирования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/>
                <a:cs typeface="Times New Roman"/>
              </a:rPr>
              <a:t>►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22.12.2011 N 1107  «О порядке формирования и ведения реестра объектов топливно-энергетического комплекса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200" dirty="0" smtClean="0">
                <a:latin typeface="Times New Roman"/>
                <a:cs typeface="Times New Roman"/>
              </a:rPr>
              <a:t>►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05.05.2012 N 460 «Об утверждении Правил актуализации паспорта безопасности объекта топливно-энергетического комплекса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/>
                <a:cs typeface="Times New Roman"/>
              </a:rPr>
              <a:t>►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25.08.2017 N 1002 «О взаимодействии федеральных органов исполнительной власти, органов государственной власти субъектов Российской Федерации, органов местного самоуправления и субъектов топливно-энергетического комплекса при проверке информации об угрозе совершения акта незаконного вмешательства на объекте топливно-энергетического комплекса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Постановление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20.10.2016 N 1067  «Об утверждении Правил осуществления Федеральной службой войск национальной гвардии Российской Федерации и ее территориальными органами федерального государственного контроля (надзора) за обеспечением безопасности объектов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топливно-энергетического комплекса».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/>
              <a:t>	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контроль (надзор) за обеспечением безопасности объектов топливно-энергетического комплекса  осуществляется Федеральной службой войск национальной гвардии Российской Федерации и ее территориальными органами. Приказом  </a:t>
            </a:r>
            <a:r>
              <a:rPr lang="ru-RU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26.11.2020 N 466 утвержден Административный регламент Федеральной службы войск национальной гвардии Российской Федерации по осуществлению федерального государственного контроля (надзора) за обеспечением безопасности объектов топливно-энергетического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</a:t>
            </a:r>
            <a:r>
              <a:rPr lang="ru-RU" sz="1200" dirty="0" smtClean="0"/>
              <a:t>.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452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государственных органов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обеспечения промышленной безопасности объектов топливно-энергетического комплекса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Правовое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регулирование в области промышленной безопасности опасных производственных объектов, распространяется на объекты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топливно-энергетического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комплекса, которые относятся к опасным производственным объектам в соответствии с требованиями Федерального закона  от 21.07.1997 N 116-ФЗ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промышленной безопасности опасных производственных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объектов».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Правовое регулирование в области промышленной безопасности осуществляется указанным  Федеральным законом, другими федеральными законами, принимаемыми в соответствии с ними нормативными правовыми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актами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Президента Российской Федерации, нормативными правовыми актами Правительства Российской Федерации, а также федеральными нормами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области промышленной безопасности.</a:t>
            </a:r>
          </a:p>
          <a:p>
            <a:pPr marL="0" indent="0">
              <a:buNone/>
            </a:pPr>
            <a:r>
              <a:rPr lang="ru-RU" sz="1200" dirty="0" smtClean="0"/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к полномочиям Правительства Российской Федерации в области промышленной безопасности относятся в том числе:</a:t>
            </a:r>
          </a:p>
          <a:p>
            <a:pPr marL="0" lv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установление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представления декларации промышленной безопасности опасных производственных объектов;</a:t>
            </a:r>
          </a:p>
          <a:p>
            <a:pPr marL="0" lv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установление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проведения аттестации экспертов в области промышленной безопасности;</a:t>
            </a:r>
          </a:p>
          <a:p>
            <a:pPr marL="0" lv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установление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регистрации опасных производственных объектов в государственном реестре опасных производственных объектов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установление 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организации и осуществлению юридическими лицами и индивидуальными предпринимателями, эксплуатирующими опасные производственные объекты, производственного контроля за соблюдением требований промышленной безопасности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774087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государственных органов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области обеспечения промышленной безопасности объектов топливно-энергетического комплекса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Правительством Российской Федерации приняты в том числе:</a:t>
            </a:r>
          </a:p>
          <a:p>
            <a:pPr marL="0" indent="0" algn="just">
              <a:buNone/>
            </a:pPr>
            <a:r>
              <a:rPr lang="ru-RU" sz="1400" dirty="0" smtClean="0">
                <a:latin typeface="Times New Roman"/>
                <a:cs typeface="Times New Roman"/>
              </a:rPr>
              <a:t>►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17.08.2020 N 1241 «Об утверждении Правил представления декларации промышленной безопасности опасных производственных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объектов»;</a:t>
            </a:r>
          </a:p>
          <a:p>
            <a:pPr marL="0" indent="0">
              <a:buNone/>
            </a:pPr>
            <a:r>
              <a:rPr lang="ru-RU" sz="1400" dirty="0" smtClean="0">
                <a:latin typeface="Times New Roman"/>
                <a:cs typeface="Times New Roman"/>
              </a:rPr>
              <a:t>►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02.06.2022 N 1009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«Об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аттестации экспертов в области промышленной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безопасности» 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	Постановление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24.11.1998 N 1371  «О регистрации объектов в государственном реестре опасных производственных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Times New Roman"/>
                <a:cs typeface="Times New Roman"/>
              </a:rPr>
              <a:t>►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Правительства РФ от 18.12.2020 N 2168 «Об организации и осуществлении производственного контроля за соблюдением требований промышленной безопасности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 smtClean="0"/>
              <a:t>	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Уполномоченным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органом в области промышленной безопасности (органом федерального государственного надзора в области промышленной безопасности) – является Федеральная служба по экологическому, технологическому и атомному надзору (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имеет значительные полномочия, в том числе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dirty="0" smtClean="0">
                <a:latin typeface="Times New Roman"/>
                <a:cs typeface="Times New Roman"/>
              </a:rPr>
              <a:t>►	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 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нормы и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промышленной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безопасности;</a:t>
            </a:r>
          </a:p>
          <a:p>
            <a:pPr marL="0" indent="0">
              <a:buNone/>
            </a:pPr>
            <a:r>
              <a:rPr lang="ru-RU" sz="1300" dirty="0" smtClean="0">
                <a:latin typeface="Times New Roman"/>
                <a:cs typeface="Times New Roman"/>
              </a:rPr>
              <a:t>►	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 порядок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оформления декларации промышленной безопасности опасных производственных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объектов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перечень включаемых в нее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сведений;</a:t>
            </a:r>
          </a:p>
          <a:p>
            <a:pPr marL="0" indent="0">
              <a:buNone/>
            </a:pPr>
            <a:r>
              <a:rPr lang="ru-RU" sz="1300" dirty="0" smtClean="0">
                <a:latin typeface="Times New Roman"/>
                <a:cs typeface="Times New Roman"/>
              </a:rPr>
              <a:t>►	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заключений экспертизы промышленной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безопасности;</a:t>
            </a:r>
          </a:p>
          <a:p>
            <a:pPr marL="0" indent="0">
              <a:buNone/>
            </a:pPr>
            <a:r>
              <a:rPr lang="ru-RU" sz="1300" dirty="0" smtClean="0">
                <a:latin typeface="Times New Roman"/>
                <a:cs typeface="Times New Roman"/>
              </a:rPr>
              <a:t>►	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реестр деклараций промышленной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безопасности;</a:t>
            </a:r>
          </a:p>
          <a:p>
            <a:pPr marL="0" indent="0" algn="just">
              <a:buNone/>
            </a:pPr>
            <a:r>
              <a:rPr lang="ru-RU" sz="1300" dirty="0" smtClean="0">
                <a:latin typeface="Times New Roman"/>
                <a:cs typeface="Times New Roman"/>
              </a:rPr>
              <a:t>►	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и надзор за соблюдением требований промышленной безопасности при проектировании, строительстве, эксплуатации, консервации и ликвидации опасных производственных объектов, изготовлении, монтаже, наладке, обслуживании и ремонте технических устройств, применяемых на опасных производственных объектах, транспортировании опасных веществ на опасных производственных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объектах.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71906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740</Words>
  <Application>Microsoft Office PowerPoint</Application>
  <PresentationFormat>Экран (4:3)</PresentationFormat>
  <Paragraphs>147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СОВРЕМЕННОЕ ЭНЕРГЕТИЧЕСКОЕ ПРАВО РАЗДЕЛ 3</vt:lpstr>
      <vt:lpstr>ЦЕЛИ,ЗАДАЧИ РЕГУЛИРОВАНИЯ ПУБЛИЧНО-ПРАВОВЫХ ОТНОШЕНИЙ В СФЕРЕ ЭНЕРГЕТИКИ</vt:lpstr>
      <vt:lpstr>НАПРАВЛЕНИЯ ГОСУДАРСТВЕННОГО РЕГУЛИРОВАНИЯ В СФЕРЕ ЭНЕРГЕТИКИ</vt:lpstr>
      <vt:lpstr>НАПРАВЛЕНИЯ ГОСУДАРСТВЕННОГО КОНТРОЛЯ (НАДЗОРА) В СФЕРЕ ЭНЕРГЕТИКИ</vt:lpstr>
      <vt:lpstr>ПОЛНОМОЧИЯ ГОСУДАРСТВЕННЫХ ОРГАНОВ И ИНЫХ ОРГАНИЗАЦИЙ</vt:lpstr>
      <vt:lpstr>Полномочия государственных органов  в сфере обеспечения антитеррористической защищенности объектов топливно-энергетического комплекса</vt:lpstr>
      <vt:lpstr>Полномочия государственных органов  в сфере обеспечения антитеррористической защищенности объектов топливно-энергетического комплекса</vt:lpstr>
      <vt:lpstr>Полномочия государственных органов  в области обеспечения промышленной безопасности объектов топливно-энергетического комплекса</vt:lpstr>
      <vt:lpstr>Полномочия государственных органов  в области обеспечения промышленной безопасности объектов топливно-энергетического комплекса</vt:lpstr>
      <vt:lpstr>Полномочия государственных органов в области антимонопольного и тарифного регулирования, контроля в сфере энергетики</vt:lpstr>
      <vt:lpstr>Особенности досудебного порядка рассмотрения споров в связи с установлением цен (тарифов)</vt:lpstr>
      <vt:lpstr>РЕКОМЕНДАЦИИ ДЛЯ САМОСТОЯТЕЛЬНОЙ РАБОТЫ</vt:lpstr>
      <vt:lpstr>НАУЧНЫЕ И УЧЕБНЫЕ ИЗДАНИЯ ДЛЯ САМОСТОЯТЕЛЬНОГО ИЗУЧЕНИЯ</vt:lpstr>
      <vt:lpstr>ВОПРОСЫ ДЛЯ ЗАЧЕТА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СОВРЕМЕННОЕ ЭНЕРГЕТИЧЕСКОЕ ПРАВО РАЗДЕЛ 3</dc:title>
  <dc:creator>user</dc:creator>
  <cp:lastModifiedBy>user</cp:lastModifiedBy>
  <cp:revision>55</cp:revision>
  <dcterms:created xsi:type="dcterms:W3CDTF">2023-02-23T23:18:50Z</dcterms:created>
  <dcterms:modified xsi:type="dcterms:W3CDTF">2023-07-05T18:35:53Z</dcterms:modified>
</cp:coreProperties>
</file>