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D2719-2947-4DD4-91D6-E14E725856B0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CE6E-5F26-4BE7-AFEC-36B5A3250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499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D2719-2947-4DD4-91D6-E14E725856B0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CE6E-5F26-4BE7-AFEC-36B5A3250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021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D2719-2947-4DD4-91D6-E14E725856B0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CE6E-5F26-4BE7-AFEC-36B5A3250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336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D2719-2947-4DD4-91D6-E14E725856B0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CE6E-5F26-4BE7-AFEC-36B5A3250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134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D2719-2947-4DD4-91D6-E14E725856B0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CE6E-5F26-4BE7-AFEC-36B5A3250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378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D2719-2947-4DD4-91D6-E14E725856B0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CE6E-5F26-4BE7-AFEC-36B5A3250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855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D2719-2947-4DD4-91D6-E14E725856B0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CE6E-5F26-4BE7-AFEC-36B5A3250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46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D2719-2947-4DD4-91D6-E14E725856B0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CE6E-5F26-4BE7-AFEC-36B5A3250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31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D2719-2947-4DD4-91D6-E14E725856B0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CE6E-5F26-4BE7-AFEC-36B5A3250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30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D2719-2947-4DD4-91D6-E14E725856B0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CE6E-5F26-4BE7-AFEC-36B5A3250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226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D2719-2947-4DD4-91D6-E14E725856B0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ACE6E-5F26-4BE7-AFEC-36B5A3250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94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D2719-2947-4DD4-91D6-E14E725856B0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ACE6E-5F26-4BE7-AFEC-36B5A3250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175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772400" cy="1470025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СОВРЕМЕННОЕ ЭНЕРГЕТИЧЕСКОЕ ПРАВО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857872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 ПО КУРСУ ПОВЫШЕНИЯ КВАЛИФИКАЦИИ</a:t>
            </a:r>
          </a:p>
          <a:p>
            <a:endPara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В.В.Романова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2023.</a:t>
            </a:r>
          </a:p>
          <a:p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640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40000" lnSpcReduction="20000"/>
          </a:bodyPr>
          <a:lstStyle/>
          <a:p>
            <a:r>
              <a:rPr lang="ru-RU" dirty="0"/>
              <a:t> </a:t>
            </a:r>
          </a:p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25.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расследования причин аварий в электроэнергетике утвержден: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Приказом Минэнерго России;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Приказом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Ассоциацией «НП “Совет рынка”»;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Постановлением Правительства Российской Федерации;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Указом Президента Российской Федерации.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26.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Плата по договору об осуществлении технологического присоединения взимается: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шесть раз в год;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однократно;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два раза в год;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ежемесячно;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ежеквартально.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27.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Основными положениями функционирования розничных рынков электрической энергии в отношении одного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энергопринимающего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устройства может быть заключен: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не более трех договоров энергоснабжения;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не более двух договоров энергоснабжения;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неограниченное количество договоров энергоснабжения;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только один договор энергоснабжения;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не более десяти договоров энергоснабжения.</a:t>
            </a:r>
          </a:p>
          <a:p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47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47500" lnSpcReduction="20000"/>
          </a:bodyPr>
          <a:lstStyle/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28.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Лицензия на осуществление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энергосбытовой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деятельности предоставляется: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на десять лет;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на три года;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без ограничения срока ее действия;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на пять лет;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на один год.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29.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Исключительная компетенция наблюдательного совета Ассоциации «НП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«Совет рынка»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определена: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в Уставе Ассоциации «НП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«Совет рынка»;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в Приказе Минэнерго России;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в Постановлении Правительства Российской Федерации;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в Федеральном законе;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в межведомственном соглашении.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30.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Органом федерального государственного энергетического надзора является: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Министерство энергетики Российской Федерации;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Федеральная служба по экологическому, технологическому и атомному надзору;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Федеральное агентство по недропользованию;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Федеральная антимонопольная служба;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Министерство промышленности и торговли Российской Федерации.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908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32500" lnSpcReduction="20000"/>
          </a:bodyPr>
          <a:lstStyle/>
          <a:p>
            <a:r>
              <a:rPr lang="ru-RU" dirty="0"/>
              <a:t> </a:t>
            </a:r>
          </a:p>
          <a:p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31.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об оказании услуг по транспортировке нефти (нефтепродуктов) по магистральным трубопроводам заключается сроком на:</a:t>
            </a:r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пять лет;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десять лет;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один год;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шесть месяцев;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неопределенный срок.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Технические условия для подключения объекта нефтедобычи к магистральному нефтепроводу и последующего приема нефти выдаются:</a:t>
            </a:r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Министерством энергетики Российской Федерации;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организацией трубопроводного транспорта;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Федеральной службой по экологическому, технологическому и атомному надзору;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Федеральным агентством по недропользованию;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Министерством промышленности и торговли Российской Федерации.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33.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утверждения инвестиционных программ субъектов электроэнергетики утверждены:</a:t>
            </a:r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Приказом Министерства энергетики Российской Федерации;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Постановлением Правительства Российской Федерации;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Приказом Федеральной антимонопольной службы;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Регламентом Ассоциации «НП “Совет рынка”»;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Приказом Государственной корпорации по атомной энергии «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627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25000" lnSpcReduction="20000"/>
          </a:bodyPr>
          <a:lstStyle/>
          <a:p>
            <a:r>
              <a:rPr lang="ru-RU" dirty="0"/>
              <a:t> </a:t>
            </a:r>
          </a:p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34.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несвоевременной и (или) неполной оплаты газа и услуг по его транспортировке потребитель газа обязан уплатить поставщику пени в размере: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одной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стосемидесятой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ставки рефинансирования Центрального банка Российской Федерации, действующей на день фактической оплаты;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одной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стовосьмидесятой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ставки рефинансирования Центрального банка Российской Федерации, действующей на день фактической оплаты;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одной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стотридцатой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ставки рефинансирования Центрального банка Российской Федерации, действующей на день фактической оплаты;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определенном по соглашению сторон;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определенном по решению суда.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(тарифы), подлежащие государственному регулированию на оптовом и (или) на розничных рынках электрической энергии,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определены в: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Федеральном законе «О естественных монополиях»;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Федеральном законе «Об электроэнергетике»;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Налоговом кодексе Российской Федерации;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Федеральном законе «О защите конкуренции»;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Гражданском кодексе Российской Федерации.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36.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Допустимые нормы содержания взрывоопасных газов в шахте, угольных пластах и выработанном пространстве, при превышении которых дегазация является обязательной, устанавливаются: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Президентом Российской Федерации;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Правительством Российской Федерации;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Министерством энергетики Российской Федерации;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Федеральной службой по экологическому, технологическому и атомному надзору;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Федеральным агентством по недропользованию.</a:t>
            </a:r>
          </a:p>
          <a:p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103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25000" lnSpcReduction="20000"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37.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российских юридических лиц, в собственности которых могут находиться ядерные материалы, утверждается: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Правительством Российской Федерации;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Федеральным агентством по управлению государственным имуществом;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Государственной корпорацией по атомной энергии «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Президентом Российской Федерации;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Федеральной службой по экологическому, технологическому и атомному надзору.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38.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Уполномоченным органом государственного регулирования безопасности при использовании атомной энергии является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Министерство энергетики Российской Федерации;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Государственная корпорация по атомной энергии «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Федеральная служба по экологическому, технологическому и атомному надзору;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Федеральное агентство по недропользованию;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Министерство промышленности и торговли Российской Федерации.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39.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топливно-энергетического комплекса, начиная с года, следующего за годом утверждения паспорта безопасности объекта топливно-энергетического комплекса, уведомляет в письменной форме уполномоченные государственные органы об отсутствии оснований для проведения актуализации паспорта, каждые: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три года;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пять лет;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два года;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шесть месяцев;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шесть лет.</a:t>
            </a: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40.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того, является ли объект топливно-энергетического комплекса критически важным, и в зависимости от степени потенциальной опасности объекта топливно-энергетического комплекса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устанавливаются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пять категорий объектов топливно-энергетического комплекса;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три категории объектов топливно-энергетического комплекса;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четыре категории объектов топливно-энергетического комплекса;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две категории объектов топливно-энергетического комплекса;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шесть объектов топливно-энергетического комплекса.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303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Оставьте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незачеркнутыми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правильные с Вашей точки зрения ответы: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5259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pPr lvl="0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1.Доктрина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энергетической безопасности утверждена: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Указом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Российской Федерации;</a:t>
            </a:r>
          </a:p>
          <a:p>
            <a:pPr lvl="0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Правительства Российской Федерации;</a:t>
            </a:r>
          </a:p>
          <a:p>
            <a:pPr lvl="0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Министерства энергетики Российской Федерации;</a:t>
            </a:r>
          </a:p>
          <a:p>
            <a:pPr lvl="0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Министерства юстиции Российской Федерации;</a:t>
            </a:r>
          </a:p>
          <a:p>
            <a:pPr lvl="0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корпорацией по атомной энергии «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2.В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Договором о Евразийском экономическом союзе не предусмотрено создание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1)общего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рынка газа;</a:t>
            </a:r>
          </a:p>
          <a:p>
            <a:pPr lvl="0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2)общего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рынка нефти;</a:t>
            </a:r>
          </a:p>
          <a:p>
            <a:pPr lvl="0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3)общего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рынка нефтепродуктов;</a:t>
            </a:r>
          </a:p>
          <a:p>
            <a:pPr lvl="0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4)общего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рынка угля;</a:t>
            </a:r>
          </a:p>
          <a:p>
            <a:pPr lvl="0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электроэнергетического рынка.</a:t>
            </a:r>
          </a:p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Поэтапное формирование общего рынка газа Евразийского экономического союза предусматривает: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унификацию норм и стандартов на газ государств-членов Союза;</a:t>
            </a:r>
          </a:p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гармонизацию норм и стандартов на газ государств-членов Союза;</a:t>
            </a:r>
          </a:p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применение национальных стандартов страны-продавца;</a:t>
            </a:r>
          </a:p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применение стандартов по соглашению сторон внешнеторговых сделок;</a:t>
            </a:r>
          </a:p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применение национальных стандартов страны-покупателя.</a:t>
            </a:r>
          </a:p>
          <a:p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075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40000" lnSpcReduction="20000"/>
          </a:bodyPr>
          <a:lstStyle/>
          <a:p>
            <a:r>
              <a:rPr lang="ru-RU" dirty="0"/>
              <a:t> </a:t>
            </a:r>
          </a:p>
          <a:p>
            <a:pPr lvl="0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Международное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о сотрудничестве в сфере строительства и эксплуатации атомной электростанции на площадке «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Аккую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1)межгосударственным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многосторонним соглашением;</a:t>
            </a:r>
          </a:p>
          <a:p>
            <a:pPr lvl="0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межправительственным многосторонним соглашением;</a:t>
            </a:r>
          </a:p>
          <a:p>
            <a:pPr lvl="0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3)межправительственным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двусторонним соглашением;</a:t>
            </a:r>
          </a:p>
          <a:p>
            <a:pPr lvl="0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соглашением межведомственного характера;</a:t>
            </a:r>
          </a:p>
          <a:p>
            <a:pPr lvl="0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соглашением между энергетическими компаниями Российской Федерации и Турецкой Республики.</a:t>
            </a:r>
          </a:p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сферам деятельности субъектов естественных монополий в сфере энергетики согласно законодательству Российской Федерации не относится: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	транспортировка нефти и нефтепродуктов по магистральным трубопроводам;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транспортировка газа по трубопроводам;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услуги по передаче электрической энергии;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сбыт электрической энергии;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захоронение радиоактивных отходов.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Право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экспорт сжиженного природного газа предоставлено: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исключительно ПАО «Газпром»;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исключительно ООО «Газпром экспорт»;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исключительно ПАО «НОВАТЭК»;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всем юридическим и физическим лицам;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лицам, указанным в Федеральном законе «Об экспорте газа».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7164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32500" lnSpcReduction="20000"/>
          </a:bodyPr>
          <a:lstStyle/>
          <a:p>
            <a:r>
              <a:rPr lang="ru-RU" dirty="0"/>
              <a:t> </a:t>
            </a:r>
          </a:p>
          <a:p>
            <a:pPr lvl="0"/>
            <a:r>
              <a:rPr lang="ru-RU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7.Сделки </a:t>
            </a:r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российских юридических лиц по передаче права собственности на ядерные материалы иностранному государству или иностранному юридическому лицу совершаются:</a:t>
            </a:r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по согласованию с Правительством Российской Федерации;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 согласованию с уполномоченным Правительством Российской Федерации федеральным органом исполнительной власти в порядке и на условиях, которые установлены Правительством Российской Федерации;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по согласованию с Федеральном службой по экологическому, технологическому и атомному надзору;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по согласованию с Министерством энергетики Российской Федерации;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по согласованию с Министерством юстиции Российской Федерации.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/>
            <a:r>
              <a:rPr lang="ru-RU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8.Правовой </a:t>
            </a:r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экспорта и импорта электрической энергии не устанавливается:</a:t>
            </a:r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1)Федеральным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«Об основах государственного регулирования внешнеторговой деятельности»;</a:t>
            </a:r>
          </a:p>
          <a:p>
            <a:pPr lvl="0"/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2)Федеральным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«Об электроэнергетике»;</a:t>
            </a:r>
          </a:p>
          <a:p>
            <a:pPr lvl="0"/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3)Правилами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оптового рынка электрической энергии и мощности;</a:t>
            </a:r>
          </a:p>
          <a:p>
            <a:pPr lvl="0"/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4)Основными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положениями функционирования розничных рынков электрической энергии;</a:t>
            </a:r>
          </a:p>
          <a:p>
            <a:pPr lvl="0"/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5)Договором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обеспечении параллельной работы электроэнергетических систем государств-участников Содружества Независимых Государств.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/>
            <a:r>
              <a:rPr lang="ru-RU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 </a:t>
            </a:r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Венская конвенции о договорах международной купли-продажи товаров не применяется к продаже:</a:t>
            </a:r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1)нефтепродуктов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2)СПГ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3)угля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4)энергетического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оборудования;</a:t>
            </a:r>
          </a:p>
          <a:p>
            <a:pPr lvl="0"/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электрической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7726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Конвенции о предотвращении крупных промышленных аварий принята: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МАГАТЭ;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ОПЕК;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МПА СНГ;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Генеральной конференцией МОТ;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Евразийской экономической комиссией.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Правила определения производителями и импортерами класса энергетической эффективности товара и иной информации о его энергетической эффективности утверждены: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Правительством Российской Федерации;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Министерством энергетики Российской Федерации;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Министерством промышленности и торговли Российской Федерации;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Министерством экономического развития Российской Федерации;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Федеральной службой по экологическому, технологическому и атомному надзору.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энергетической эффективности зданий, строений, сооружений подлежат пересмотру: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ежегодно;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не реже одного раза в два года; 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не реже одного раза в пять лет;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не реже одного раза в семь лет;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не реже одного раза в три года.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3638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47500" lnSpcReduction="20000"/>
          </a:bodyPr>
          <a:lstStyle/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недискриминационного доступа к услугам по передаче электрической энергии утверждаются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Министерством энергетики Российской Федерации;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Федеральной антимонопольной службой;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Правительством Российской Федерации;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ПАО «Российские сети».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заключения и исполнения публичных договоров на оптовом и розничных рынках утверждает: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1)Президент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Федерации;</a:t>
            </a:r>
          </a:p>
          <a:p>
            <a:pPr lvl="0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2)Правительство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Федерации;</a:t>
            </a:r>
          </a:p>
          <a:p>
            <a:pPr lvl="0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3)Министерство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энергетики Российской Федерации;</a:t>
            </a:r>
          </a:p>
          <a:p>
            <a:pPr lvl="0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4)Министерство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экономического развития Российской Федерации;</a:t>
            </a:r>
          </a:p>
          <a:p>
            <a:pPr lvl="0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Ассоциации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«НП “Совет рынка”».</a:t>
            </a:r>
          </a:p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Принятие решения о присвоении или лишении статуса субъекта оптового рынка электрической энергии и мощности осуществляется: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1)Министерством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энергетики Российской Федерации;</a:t>
            </a:r>
          </a:p>
          <a:p>
            <a:pPr lvl="0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 «Администратор торговой системы»;</a:t>
            </a:r>
          </a:p>
          <a:p>
            <a:pPr lvl="0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3)АО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«Системный оператор»;</a:t>
            </a:r>
          </a:p>
          <a:p>
            <a:pPr lvl="0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4)Ассоциацией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«НП “Совет рынка”»;</a:t>
            </a:r>
          </a:p>
          <a:p>
            <a:pPr lvl="0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Центральным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банком Российской Федерации.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0187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25000" lnSpcReduction="20000"/>
          </a:bodyPr>
          <a:lstStyle/>
          <a:p>
            <a:r>
              <a:rPr lang="ru-RU" dirty="0"/>
              <a:t> </a:t>
            </a:r>
          </a:p>
          <a:p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Суммарная доля обыкновенных акций организации — собственника Единой системы газоснабжения, которые находятся в собственности Российской Федерации и в собственности акционерных обществ, более 50 % акций которых находится в собственности Российской Федерации, не может составлять менее, чем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70 % плюс одна акция общего количества обыкновенных акций организации — собственника Единой системы газоснабжения;</a:t>
            </a:r>
          </a:p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20 % плюс одна акция общего количества обыкновенных акций организации — собственника Единой системы газоснабжения;</a:t>
            </a:r>
          </a:p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30 % плюс одна акция общего количества обыкновенных акций организации — собственника Единой системы газоснабжения;</a:t>
            </a:r>
          </a:p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50 % плюс одна акция общего количества обыкновенных акций организации — собственника Единой системы газоснабжения;</a:t>
            </a:r>
          </a:p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25 % плюс одна акция общего количества обыкновенных акций организации — собственника Единой системы газоснабжения.  </a:t>
            </a:r>
          </a:p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Контроль Российской Федерации над организацией по управлению единой национальной (общероссийской) электрической сетью осуществляется путем прямого или косвенного владения Российской Федерацией долей в ее уставном капитале в размере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не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менее 20 % голосующих акций;</a:t>
            </a:r>
          </a:p>
          <a:p>
            <a:pPr lvl="0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2)не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менее 50 % плюс одна голосующая акция;</a:t>
            </a:r>
          </a:p>
          <a:p>
            <a:pPr lvl="0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70 % голосующих акций;</a:t>
            </a:r>
          </a:p>
          <a:p>
            <a:pPr lvl="0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25 % плюс одна голосующая акция;</a:t>
            </a:r>
          </a:p>
          <a:p>
            <a:pPr lvl="0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30 % плюс одна голосующая акция.</a:t>
            </a:r>
          </a:p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Существенные условия договора аренды объектов теплоснабжения, находящихся в государственной или муниципальной собственности, закреплены: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в Федеральном законе «О теплоснабжении»;</a:t>
            </a:r>
          </a:p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в Постановлении Правительства Российской Федерации;</a:t>
            </a:r>
          </a:p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в Приказе Министерства энергетики Российской Федерации;</a:t>
            </a:r>
          </a:p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в Гражданском кодексе Российской Федерации;</a:t>
            </a:r>
          </a:p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в Регламенте Ассоциации «НП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«Совет рынка».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426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32500" lnSpcReduction="20000"/>
          </a:bodyPr>
          <a:lstStyle/>
          <a:p>
            <a:r>
              <a:rPr lang="ru-RU" dirty="0"/>
              <a:t> </a:t>
            </a:r>
          </a:p>
          <a:p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Существенные условия договоров теплоснабжения и оказания услуг по передаче тепловой энергии, теплоносителя закреплены в:</a:t>
            </a:r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1)Федеральном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законе «О теплоснабжении»;</a:t>
            </a:r>
          </a:p>
          <a:p>
            <a:pPr lvl="0"/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2)Указе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Российской Федерации;</a:t>
            </a:r>
          </a:p>
          <a:p>
            <a:pPr lvl="0"/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3)Постановлении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Федерации;</a:t>
            </a:r>
          </a:p>
          <a:p>
            <a:pPr lvl="0"/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4)Приказе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энергетики Российской Федерации;</a:t>
            </a:r>
          </a:p>
          <a:p>
            <a:pPr lvl="0"/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5)Приказе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экономического развития.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 Критерии наличия технической возможности технологического присоединения к электрическим сетям установлены в:</a:t>
            </a:r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1)Указе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Российской Федерации;</a:t>
            </a:r>
          </a:p>
          <a:p>
            <a:pPr lvl="0"/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Постановлении Правительства Российской Федерации;</a:t>
            </a:r>
          </a:p>
          <a:p>
            <a:pPr lvl="0"/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3)Приказе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энергетики Российской Федерации;</a:t>
            </a:r>
          </a:p>
          <a:p>
            <a:pPr lvl="0"/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4)Федеральном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законе «Об электроэнергетике»;</a:t>
            </a:r>
          </a:p>
          <a:p>
            <a:pPr lvl="0"/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5)Регламенте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Ассоциации «НП “Совет рынка”».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21.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организации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теплоснабжения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утверждены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Указом Президента Российской Федерации;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Постановлением Правительства Российской Федерации;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Приказом Министерства энергетики Российской Федерации;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Приказом Министерства экономического развития Российской Федерации;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Регламентом Ассоциации «НП “Совет рынка”».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5278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32500" lnSpcReduction="20000"/>
          </a:bodyPr>
          <a:lstStyle/>
          <a:p>
            <a:r>
              <a:rPr lang="ru-RU" dirty="0"/>
              <a:t> </a:t>
            </a:r>
          </a:p>
          <a:p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 Системный оператор является:</a:t>
            </a:r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некоммерческой организацией;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обществом с ограниченной ответственностью;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открытым акционерным обществом;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государственным органом;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общественной организацией.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акты Государственной корпорации по атомной энергии «</a:t>
            </a:r>
            <a:r>
              <a:rPr lang="ru-RU" sz="3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подлежат регистрации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опубликованию:</a:t>
            </a:r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в порядке, установленном для государственной регистрации и опубликования нормативных правовых актов федеральных органов исполнительной власти;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в Государственной корпорации по атомной энергии «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и на официальном сайте Государственной корпорации по атомной энергии «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в Минэнерго России и на официальном сайте Минэнерго России;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в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Ростехнадзоре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на официальном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в Минэкономразвития и на официальном сайте Минэкономразвития.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24.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Существенные условия договора о присоединении к торговой системе оптового рынка электрической энергии и мощности утверждаются:</a:t>
            </a:r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АО «Системный оператор»;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Ассоциацией «НП “Совет рынка”»;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Правительством Российской Федерации;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АО «Администратор торговой системы»;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Минэнерго России.</a:t>
            </a:r>
          </a:p>
          <a:p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3756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246</Words>
  <Application>Microsoft Office PowerPoint</Application>
  <PresentationFormat>Экран (4:3)</PresentationFormat>
  <Paragraphs>285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СОВРЕМЕННОЕ ЭНЕРГЕТИЧЕСКОЕ ПРАВО</vt:lpstr>
      <vt:lpstr> ТЕСТ Оставьте незачеркнутыми правильные с Вашей точки зрения ответы: </vt:lpstr>
      <vt:lpstr>ТЕСТ </vt:lpstr>
      <vt:lpstr>ТЕСТ</vt:lpstr>
      <vt:lpstr>ТЕСТ</vt:lpstr>
      <vt:lpstr>ТЕСТ</vt:lpstr>
      <vt:lpstr>ТЕСТ</vt:lpstr>
      <vt:lpstr>ТЕСТ</vt:lpstr>
      <vt:lpstr>ТЕСТ</vt:lpstr>
      <vt:lpstr>ТЕСТ</vt:lpstr>
      <vt:lpstr>ТЕСТ</vt:lpstr>
      <vt:lpstr>ТЕСТ</vt:lpstr>
      <vt:lpstr>ТЕСТ</vt:lpstr>
      <vt:lpstr>ТЕСТ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СОВРЕМЕННОЕ ЭНЕРГЕТИЧЕСКОЕ ПРАВО</dc:title>
  <dc:creator>user</dc:creator>
  <cp:lastModifiedBy>user</cp:lastModifiedBy>
  <cp:revision>21</cp:revision>
  <dcterms:created xsi:type="dcterms:W3CDTF">2023-02-26T20:31:38Z</dcterms:created>
  <dcterms:modified xsi:type="dcterms:W3CDTF">2023-07-05T18:40:08Z</dcterms:modified>
</cp:coreProperties>
</file>